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Playfair Display"/>
      <p:regular r:id="rId39"/>
      <p:bold r:id="rId40"/>
      <p:italic r:id="rId41"/>
      <p:boldItalic r:id="rId42"/>
    </p:embeddedFont>
    <p:embeddedFont>
      <p:font typeface="Barlow Condense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.fntdata"/><Relationship Id="rId20" Type="http://schemas.openxmlformats.org/officeDocument/2006/relationships/slide" Target="slides/slide15.xml"/><Relationship Id="rId42" Type="http://schemas.openxmlformats.org/officeDocument/2006/relationships/font" Target="fonts/PlayfairDisplay-boldItalic.fntdata"/><Relationship Id="rId41" Type="http://schemas.openxmlformats.org/officeDocument/2006/relationships/font" Target="fonts/PlayfairDisplay-italic.fntdata"/><Relationship Id="rId22" Type="http://schemas.openxmlformats.org/officeDocument/2006/relationships/slide" Target="slides/slide17.xml"/><Relationship Id="rId44" Type="http://schemas.openxmlformats.org/officeDocument/2006/relationships/font" Target="fonts/BarlowCondensed-bold.fntdata"/><Relationship Id="rId21" Type="http://schemas.openxmlformats.org/officeDocument/2006/relationships/slide" Target="slides/slide16.xml"/><Relationship Id="rId43" Type="http://schemas.openxmlformats.org/officeDocument/2006/relationships/font" Target="fonts/BarlowCondensed-regular.fntdata"/><Relationship Id="rId24" Type="http://schemas.openxmlformats.org/officeDocument/2006/relationships/slide" Target="slides/slide19.xml"/><Relationship Id="rId46" Type="http://schemas.openxmlformats.org/officeDocument/2006/relationships/font" Target="fonts/BarlowCondensed-boldItalic.fntdata"/><Relationship Id="rId23" Type="http://schemas.openxmlformats.org/officeDocument/2006/relationships/slide" Target="slides/slide18.xml"/><Relationship Id="rId45" Type="http://schemas.openxmlformats.org/officeDocument/2006/relationships/font" Target="fonts/BarlowCondense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Thin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0b2af593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0b2af593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0b2af593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0b2af593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0b2af593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0b2af593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0b2af593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0b2af593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0b2af593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0b2af593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0b2af593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0b2af593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dadd9620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dadd9620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dadd9620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dadd9620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0b2af593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0b2af593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0b2af593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0b2af593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dadd9620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dadd9620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0b2af593c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0b2af593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0b2af593c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0b2af593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df28e6ab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df28e6ab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d89f7d92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d89f7d92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dadd9620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dadd962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0b2af593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0b2af593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0b2af593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0b2af593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0b2af593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0b2af593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0b2af593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0b2af593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397850"/>
            <a:ext cx="3858900" cy="19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3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333750"/>
            <a:ext cx="3858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713225" y="1106125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713225" y="3152225"/>
            <a:ext cx="77175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713250" y="1558788"/>
            <a:ext cx="38586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713250" y="2839200"/>
            <a:ext cx="38586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713250" y="539500"/>
            <a:ext cx="7717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806975" y="2132100"/>
            <a:ext cx="204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2" type="subTitle"/>
          </p:nvPr>
        </p:nvSpPr>
        <p:spPr>
          <a:xfrm>
            <a:off x="806975" y="2884675"/>
            <a:ext cx="2044800" cy="1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3" type="subTitle"/>
          </p:nvPr>
        </p:nvSpPr>
        <p:spPr>
          <a:xfrm>
            <a:off x="3549579" y="2132100"/>
            <a:ext cx="204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4" type="subTitle"/>
          </p:nvPr>
        </p:nvSpPr>
        <p:spPr>
          <a:xfrm>
            <a:off x="3549575" y="2884675"/>
            <a:ext cx="2044800" cy="1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5" type="subTitle"/>
          </p:nvPr>
        </p:nvSpPr>
        <p:spPr>
          <a:xfrm>
            <a:off x="6292183" y="2132100"/>
            <a:ext cx="204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6" type="subTitle"/>
          </p:nvPr>
        </p:nvSpPr>
        <p:spPr>
          <a:xfrm>
            <a:off x="6292174" y="2884675"/>
            <a:ext cx="2044800" cy="1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2270250" y="2842850"/>
            <a:ext cx="46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 sz="18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2270250" y="1418325"/>
            <a:ext cx="46035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i="1" sz="26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g numbers">
  <p:cSld name="CUSTOM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713225" y="539500"/>
            <a:ext cx="77175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8" name="Google Shape;58;p16"/>
          <p:cNvSpPr txBox="1"/>
          <p:nvPr>
            <p:ph hasCustomPrompt="1" idx="2" type="title"/>
          </p:nvPr>
        </p:nvSpPr>
        <p:spPr>
          <a:xfrm>
            <a:off x="1745375" y="1986475"/>
            <a:ext cx="2590500" cy="12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6"/>
          <p:cNvSpPr txBox="1"/>
          <p:nvPr>
            <p:ph hasCustomPrompt="1" idx="3" type="title"/>
          </p:nvPr>
        </p:nvSpPr>
        <p:spPr>
          <a:xfrm>
            <a:off x="4808133" y="1986475"/>
            <a:ext cx="2590500" cy="12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1755810" y="3416800"/>
            <a:ext cx="25905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4" type="subTitle"/>
          </p:nvPr>
        </p:nvSpPr>
        <p:spPr>
          <a:xfrm>
            <a:off x="4808133" y="3416800"/>
            <a:ext cx="25905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713225" y="539500"/>
            <a:ext cx="77175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778359" y="1759500"/>
            <a:ext cx="2056800" cy="4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778359" y="2286800"/>
            <a:ext cx="20568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3" type="subTitle"/>
          </p:nvPr>
        </p:nvSpPr>
        <p:spPr>
          <a:xfrm>
            <a:off x="3543588" y="1759500"/>
            <a:ext cx="2056800" cy="4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4" type="subTitle"/>
          </p:nvPr>
        </p:nvSpPr>
        <p:spPr>
          <a:xfrm>
            <a:off x="3543588" y="2286800"/>
            <a:ext cx="20568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5" type="subTitle"/>
          </p:nvPr>
        </p:nvSpPr>
        <p:spPr>
          <a:xfrm>
            <a:off x="6308854" y="1759500"/>
            <a:ext cx="2056800" cy="4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6" type="subTitle"/>
          </p:nvPr>
        </p:nvSpPr>
        <p:spPr>
          <a:xfrm>
            <a:off x="6308854" y="2286800"/>
            <a:ext cx="20568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7" type="subTitle"/>
          </p:nvPr>
        </p:nvSpPr>
        <p:spPr>
          <a:xfrm>
            <a:off x="778359" y="3358100"/>
            <a:ext cx="2056800" cy="4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8" type="subTitle"/>
          </p:nvPr>
        </p:nvSpPr>
        <p:spPr>
          <a:xfrm>
            <a:off x="778359" y="3886325"/>
            <a:ext cx="20568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9" type="subTitle"/>
          </p:nvPr>
        </p:nvSpPr>
        <p:spPr>
          <a:xfrm>
            <a:off x="3543588" y="3358100"/>
            <a:ext cx="2056800" cy="4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3" type="subTitle"/>
          </p:nvPr>
        </p:nvSpPr>
        <p:spPr>
          <a:xfrm>
            <a:off x="3543588" y="3886325"/>
            <a:ext cx="20568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4" type="subTitle"/>
          </p:nvPr>
        </p:nvSpPr>
        <p:spPr>
          <a:xfrm>
            <a:off x="6308854" y="3358100"/>
            <a:ext cx="2056800" cy="4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5" type="subTitle"/>
          </p:nvPr>
        </p:nvSpPr>
        <p:spPr>
          <a:xfrm>
            <a:off x="6308854" y="3886325"/>
            <a:ext cx="20568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713225" y="539500"/>
            <a:ext cx="77175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713225" y="539500"/>
            <a:ext cx="77175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738125" y="2080275"/>
            <a:ext cx="2232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2" type="subTitle"/>
          </p:nvPr>
        </p:nvSpPr>
        <p:spPr>
          <a:xfrm>
            <a:off x="738125" y="2879236"/>
            <a:ext cx="22323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3" type="subTitle"/>
          </p:nvPr>
        </p:nvSpPr>
        <p:spPr>
          <a:xfrm>
            <a:off x="3455823" y="2080275"/>
            <a:ext cx="2232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4" type="subTitle"/>
          </p:nvPr>
        </p:nvSpPr>
        <p:spPr>
          <a:xfrm>
            <a:off x="3455823" y="2879236"/>
            <a:ext cx="22323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 sz="1400">
                <a:solidFill>
                  <a:schemeClr val="accent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5" type="subTitle"/>
          </p:nvPr>
        </p:nvSpPr>
        <p:spPr>
          <a:xfrm>
            <a:off x="6173525" y="2080275"/>
            <a:ext cx="2232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6" type="subTitle"/>
          </p:nvPr>
        </p:nvSpPr>
        <p:spPr>
          <a:xfrm>
            <a:off x="6173525" y="2879236"/>
            <a:ext cx="22323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5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7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hasCustomPrompt="1" type="title"/>
          </p:nvPr>
        </p:nvSpPr>
        <p:spPr>
          <a:xfrm>
            <a:off x="1992900" y="588075"/>
            <a:ext cx="2319600" cy="12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hasCustomPrompt="1" idx="2" type="title"/>
          </p:nvPr>
        </p:nvSpPr>
        <p:spPr>
          <a:xfrm>
            <a:off x="1992900" y="1971500"/>
            <a:ext cx="2319600" cy="12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7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20"/>
          <p:cNvSpPr txBox="1"/>
          <p:nvPr>
            <p:ph hasCustomPrompt="1" idx="3" type="title"/>
          </p:nvPr>
        </p:nvSpPr>
        <p:spPr>
          <a:xfrm>
            <a:off x="1992900" y="3354550"/>
            <a:ext cx="2319600" cy="12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72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Playfair Display"/>
              <a:buNone/>
              <a:defRPr sz="9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4663219" y="602775"/>
            <a:ext cx="2933100" cy="12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4" type="subTitle"/>
          </p:nvPr>
        </p:nvSpPr>
        <p:spPr>
          <a:xfrm>
            <a:off x="4651200" y="1971400"/>
            <a:ext cx="2933100" cy="12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5" type="subTitle"/>
          </p:nvPr>
        </p:nvSpPr>
        <p:spPr>
          <a:xfrm>
            <a:off x="4663217" y="3354575"/>
            <a:ext cx="2933100" cy="12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572000" y="1907400"/>
            <a:ext cx="37089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572175" y="2654100"/>
            <a:ext cx="38589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1">
  <p:cSld name="CUSTOM_8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hasCustomPrompt="1" type="title"/>
          </p:nvPr>
        </p:nvSpPr>
        <p:spPr>
          <a:xfrm>
            <a:off x="3724150" y="539500"/>
            <a:ext cx="4706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48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3728775" y="1349700"/>
            <a:ext cx="47064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hasCustomPrompt="1" idx="2" type="title"/>
          </p:nvPr>
        </p:nvSpPr>
        <p:spPr>
          <a:xfrm>
            <a:off x="3724150" y="1799100"/>
            <a:ext cx="4706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48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1"/>
          <p:cNvSpPr txBox="1"/>
          <p:nvPr>
            <p:ph idx="3" type="subTitle"/>
          </p:nvPr>
        </p:nvSpPr>
        <p:spPr>
          <a:xfrm>
            <a:off x="3728775" y="2609300"/>
            <a:ext cx="47064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hasCustomPrompt="1" idx="4" type="title"/>
          </p:nvPr>
        </p:nvSpPr>
        <p:spPr>
          <a:xfrm>
            <a:off x="3721838" y="3058700"/>
            <a:ext cx="4706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48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Playfair Display"/>
              <a:buNone/>
              <a:defRPr sz="72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1"/>
          <p:cNvSpPr txBox="1"/>
          <p:nvPr>
            <p:ph idx="5" type="subTitle"/>
          </p:nvPr>
        </p:nvSpPr>
        <p:spPr>
          <a:xfrm>
            <a:off x="3726463" y="3868900"/>
            <a:ext cx="47064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0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713225" y="539500"/>
            <a:ext cx="77175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744750" y="3427500"/>
            <a:ext cx="21699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2" type="subTitle"/>
          </p:nvPr>
        </p:nvSpPr>
        <p:spPr>
          <a:xfrm>
            <a:off x="744750" y="3936300"/>
            <a:ext cx="2169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3" type="subTitle"/>
          </p:nvPr>
        </p:nvSpPr>
        <p:spPr>
          <a:xfrm>
            <a:off x="3487029" y="3427500"/>
            <a:ext cx="21699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4" type="subTitle"/>
          </p:nvPr>
        </p:nvSpPr>
        <p:spPr>
          <a:xfrm>
            <a:off x="3487028" y="3936300"/>
            <a:ext cx="2169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5" type="subTitle"/>
          </p:nvPr>
        </p:nvSpPr>
        <p:spPr>
          <a:xfrm>
            <a:off x="6229308" y="3427500"/>
            <a:ext cx="21699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800"/>
              <a:buFont typeface="Barlow Condensed"/>
              <a:buNone/>
              <a:defRPr b="1" sz="18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6" type="subTitle"/>
          </p:nvPr>
        </p:nvSpPr>
        <p:spPr>
          <a:xfrm>
            <a:off x="6229305" y="3936300"/>
            <a:ext cx="2169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713225" y="3537925"/>
            <a:ext cx="7717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713225" y="4116900"/>
            <a:ext cx="7717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/>
          <p:nvPr/>
        </p:nvSpPr>
        <p:spPr>
          <a:xfrm>
            <a:off x="2424125" y="549999"/>
            <a:ext cx="4295700" cy="1596300"/>
          </a:xfrm>
          <a:prstGeom prst="trapezoid">
            <a:avLst>
              <a:gd fmla="val 299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713225" y="691900"/>
            <a:ext cx="77175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" type="subTitle"/>
          </p:nvPr>
        </p:nvSpPr>
        <p:spPr>
          <a:xfrm>
            <a:off x="721800" y="2290800"/>
            <a:ext cx="77175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5" name="Google Shape;115;p24"/>
          <p:cNvSpPr txBox="1"/>
          <p:nvPr/>
        </p:nvSpPr>
        <p:spPr>
          <a:xfrm>
            <a:off x="713225" y="4043075"/>
            <a:ext cx="7717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CREDITS: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Barlow Condensed"/>
                <a:ea typeface="Barlow Condensed"/>
                <a:cs typeface="Barlow Condensed"/>
                <a:sym typeface="Barlow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Barlow Condensed"/>
                <a:ea typeface="Barlow Condensed"/>
                <a:cs typeface="Barlow Condensed"/>
                <a:sym typeface="Barlow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Barlow Condensed"/>
                <a:ea typeface="Barlow Condensed"/>
                <a:cs typeface="Barlow Condensed"/>
                <a:sym typeface="Barlow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2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</a:t>
            </a:r>
            <a:endParaRPr b="1" sz="1200">
              <a:solidFill>
                <a:schemeClr val="accen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713225" y="539500"/>
            <a:ext cx="7717500" cy="6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713250" y="1059975"/>
            <a:ext cx="77175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2" type="subTitle"/>
          </p:nvPr>
        </p:nvSpPr>
        <p:spPr>
          <a:xfrm>
            <a:off x="713125" y="1432050"/>
            <a:ext cx="77175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3" type="subTitle"/>
          </p:nvPr>
        </p:nvSpPr>
        <p:spPr>
          <a:xfrm>
            <a:off x="713125" y="1727925"/>
            <a:ext cx="77175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2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4" type="subTitle"/>
          </p:nvPr>
        </p:nvSpPr>
        <p:spPr>
          <a:xfrm>
            <a:off x="713125" y="2178525"/>
            <a:ext cx="77175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5" type="subTitle"/>
          </p:nvPr>
        </p:nvSpPr>
        <p:spPr>
          <a:xfrm>
            <a:off x="713125" y="2474400"/>
            <a:ext cx="7717500" cy="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2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713225" y="539500"/>
            <a:ext cx="7717500" cy="6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subTitle"/>
          </p:nvPr>
        </p:nvSpPr>
        <p:spPr>
          <a:xfrm>
            <a:off x="713125" y="1416525"/>
            <a:ext cx="77175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2" type="subTitle"/>
          </p:nvPr>
        </p:nvSpPr>
        <p:spPr>
          <a:xfrm>
            <a:off x="713125" y="1788600"/>
            <a:ext cx="77175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2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539500"/>
            <a:ext cx="8119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278275"/>
            <a:ext cx="7717500" cy="3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2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040400" y="2854825"/>
            <a:ext cx="29748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31799" y="2854825"/>
            <a:ext cx="29748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040400" y="2078175"/>
            <a:ext cx="297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131800" y="2078175"/>
            <a:ext cx="297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3225" y="539500"/>
            <a:ext cx="7717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13225" y="1445738"/>
            <a:ext cx="38589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713225" y="2561513"/>
            <a:ext cx="38589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713225" y="1666850"/>
            <a:ext cx="7717500" cy="12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" type="subTitle"/>
          </p:nvPr>
        </p:nvSpPr>
        <p:spPr>
          <a:xfrm>
            <a:off x="726575" y="2908125"/>
            <a:ext cx="77043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13225" y="1854900"/>
            <a:ext cx="35976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layfair Display"/>
              <a:buNone/>
              <a:defRPr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713225" y="2571775"/>
            <a:ext cx="35976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Char char="●"/>
              <a:defRPr sz="14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Char char="○"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Char char="■"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Char char="●"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Char char="○"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Char char="■"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Char char="●"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 Condensed"/>
              <a:buChar char="○"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 Condensed"/>
              <a:buChar char="■"/>
              <a:defRPr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 rot="-5400000">
            <a:off x="6129248" y="-774960"/>
            <a:ext cx="1301813" cy="3725506"/>
          </a:xfrm>
          <a:custGeom>
            <a:rect b="b" l="l" r="r" t="t"/>
            <a:pathLst>
              <a:path extrusionOk="0" h="50253" w="104837">
                <a:moveTo>
                  <a:pt x="3675" y="1"/>
                </a:moveTo>
                <a:lnTo>
                  <a:pt x="1" y="50252"/>
                </a:lnTo>
                <a:lnTo>
                  <a:pt x="104836" y="50252"/>
                </a:lnTo>
                <a:lnTo>
                  <a:pt x="10483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4572000" y="539500"/>
            <a:ext cx="38589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8119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Condensed"/>
              <a:buChar char="●"/>
              <a:defRPr sz="18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Condensed"/>
              <a:buChar char="○"/>
              <a:defRPr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Condensed"/>
              <a:buChar char="■"/>
              <a:defRPr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Condensed"/>
              <a:buChar char="●"/>
              <a:defRPr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Condensed"/>
              <a:buChar char="○"/>
              <a:defRPr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Condensed"/>
              <a:buChar char="■"/>
              <a:defRPr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Condensed"/>
              <a:buChar char="●"/>
              <a:defRPr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Condensed"/>
              <a:buChar char="○"/>
              <a:defRPr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Condensed"/>
              <a:buChar char="■"/>
              <a:defRPr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jmcauley.ucsd.edu/data/amaz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3F4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ctrTitle"/>
          </p:nvPr>
        </p:nvSpPr>
        <p:spPr>
          <a:xfrm>
            <a:off x="383300" y="539500"/>
            <a:ext cx="4896300" cy="27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3EADA"/>
                </a:solidFill>
              </a:rPr>
              <a:t>Amazon’s Music Instrument Reviews</a:t>
            </a:r>
            <a:endParaRPr sz="4000">
              <a:solidFill>
                <a:srgbClr val="F3EAD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>
                <a:solidFill>
                  <a:srgbClr val="E79725"/>
                </a:solidFill>
              </a:rPr>
              <a:t>Analysis</a:t>
            </a:r>
            <a:endParaRPr i="1" sz="4000">
              <a:solidFill>
                <a:srgbClr val="E79725"/>
              </a:solidFill>
            </a:endParaRPr>
          </a:p>
        </p:txBody>
      </p:sp>
      <p:sp>
        <p:nvSpPr>
          <p:cNvPr id="133" name="Google Shape;133;p28"/>
          <p:cNvSpPr txBox="1"/>
          <p:nvPr>
            <p:ph idx="1" type="subTitle"/>
          </p:nvPr>
        </p:nvSpPr>
        <p:spPr>
          <a:xfrm>
            <a:off x="713225" y="3333750"/>
            <a:ext cx="38589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Jason Zhang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6809403" y="539504"/>
            <a:ext cx="1621539" cy="2518851"/>
          </a:xfrm>
          <a:custGeom>
            <a:rect b="b" l="l" r="r" t="t"/>
            <a:pathLst>
              <a:path extrusionOk="0" h="97905" w="50253">
                <a:moveTo>
                  <a:pt x="7365" y="0"/>
                </a:moveTo>
                <a:lnTo>
                  <a:pt x="1" y="97905"/>
                </a:lnTo>
                <a:lnTo>
                  <a:pt x="50252" y="97905"/>
                </a:lnTo>
                <a:lnTo>
                  <a:pt x="50252" y="0"/>
                </a:lnTo>
                <a:close/>
              </a:path>
            </a:pathLst>
          </a:custGeom>
          <a:solidFill>
            <a:srgbClr val="E897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/>
          <p:nvPr/>
        </p:nvSpPr>
        <p:spPr>
          <a:xfrm>
            <a:off x="5356225" y="3223150"/>
            <a:ext cx="3074607" cy="1385350"/>
          </a:xfrm>
          <a:custGeom>
            <a:rect b="b" l="l" r="r" t="t"/>
            <a:pathLst>
              <a:path extrusionOk="0" h="50253" w="104837">
                <a:moveTo>
                  <a:pt x="3675" y="1"/>
                </a:moveTo>
                <a:lnTo>
                  <a:pt x="1" y="50252"/>
                </a:lnTo>
                <a:lnTo>
                  <a:pt x="104836" y="50252"/>
                </a:lnTo>
                <a:lnTo>
                  <a:pt x="104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8"/>
          <p:cNvSpPr/>
          <p:nvPr/>
        </p:nvSpPr>
        <p:spPr>
          <a:xfrm>
            <a:off x="5489525" y="539350"/>
            <a:ext cx="1403100" cy="2519100"/>
          </a:xfrm>
          <a:prstGeom prst="parallelogram">
            <a:avLst>
              <a:gd fmla="val 18240" name="adj"/>
            </a:avLst>
          </a:prstGeom>
          <a:solidFill>
            <a:srgbClr val="F3EA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28"/>
          <p:cNvGrpSpPr/>
          <p:nvPr/>
        </p:nvGrpSpPr>
        <p:grpSpPr>
          <a:xfrm>
            <a:off x="7203129" y="831023"/>
            <a:ext cx="1132105" cy="1935774"/>
            <a:chOff x="2557375" y="330075"/>
            <a:chExt cx="1435225" cy="2454075"/>
          </a:xfrm>
        </p:grpSpPr>
        <p:sp>
          <p:nvSpPr>
            <p:cNvPr id="138" name="Google Shape;138;p28"/>
            <p:cNvSpPr/>
            <p:nvPr/>
          </p:nvSpPr>
          <p:spPr>
            <a:xfrm>
              <a:off x="2768775" y="563025"/>
              <a:ext cx="249100" cy="1906125"/>
            </a:xfrm>
            <a:custGeom>
              <a:rect b="b" l="l" r="r" t="t"/>
              <a:pathLst>
                <a:path extrusionOk="0" h="76245" w="9964">
                  <a:moveTo>
                    <a:pt x="0" y="0"/>
                  </a:moveTo>
                  <a:lnTo>
                    <a:pt x="9531" y="76244"/>
                  </a:lnTo>
                  <a:lnTo>
                    <a:pt x="9964" y="76244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2828125" y="563025"/>
              <a:ext cx="238275" cy="1851975"/>
            </a:xfrm>
            <a:custGeom>
              <a:rect b="b" l="l" r="r" t="t"/>
              <a:pathLst>
                <a:path extrusionOk="0" h="74079" w="9531">
                  <a:moveTo>
                    <a:pt x="0" y="0"/>
                  </a:moveTo>
                  <a:lnTo>
                    <a:pt x="9323" y="74078"/>
                  </a:lnTo>
                  <a:cubicBezTo>
                    <a:pt x="9531" y="74078"/>
                    <a:pt x="9531" y="73870"/>
                    <a:pt x="9531" y="73870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2887900" y="552175"/>
              <a:ext cx="232650" cy="1819500"/>
            </a:xfrm>
            <a:custGeom>
              <a:rect b="b" l="l" r="r" t="t"/>
              <a:pathLst>
                <a:path extrusionOk="0" h="72780" w="9306">
                  <a:moveTo>
                    <a:pt x="0" y="1"/>
                  </a:moveTo>
                  <a:lnTo>
                    <a:pt x="9098" y="72779"/>
                  </a:lnTo>
                  <a:cubicBezTo>
                    <a:pt x="9098" y="72779"/>
                    <a:pt x="9306" y="72779"/>
                    <a:pt x="9306" y="72571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2947250" y="547000"/>
              <a:ext cx="227450" cy="1786975"/>
            </a:xfrm>
            <a:custGeom>
              <a:rect b="b" l="l" r="r" t="t"/>
              <a:pathLst>
                <a:path extrusionOk="0" h="71479" w="9098">
                  <a:moveTo>
                    <a:pt x="0" y="0"/>
                  </a:moveTo>
                  <a:lnTo>
                    <a:pt x="8890" y="71479"/>
                  </a:lnTo>
                  <a:cubicBezTo>
                    <a:pt x="8890" y="71254"/>
                    <a:pt x="9098" y="71254"/>
                    <a:pt x="9098" y="71254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3007025" y="552175"/>
              <a:ext cx="216625" cy="1722025"/>
            </a:xfrm>
            <a:custGeom>
              <a:rect b="b" l="l" r="r" t="t"/>
              <a:pathLst>
                <a:path extrusionOk="0" h="68881" w="8665">
                  <a:moveTo>
                    <a:pt x="1" y="1"/>
                  </a:moveTo>
                  <a:lnTo>
                    <a:pt x="8440" y="68881"/>
                  </a:lnTo>
                  <a:cubicBezTo>
                    <a:pt x="8665" y="68673"/>
                    <a:pt x="8665" y="68447"/>
                    <a:pt x="8665" y="68447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3066375" y="563025"/>
              <a:ext cx="205800" cy="1613700"/>
            </a:xfrm>
            <a:custGeom>
              <a:rect b="b" l="l" r="r" t="t"/>
              <a:pathLst>
                <a:path extrusionOk="0" h="64548" w="8232">
                  <a:moveTo>
                    <a:pt x="1" y="0"/>
                  </a:moveTo>
                  <a:lnTo>
                    <a:pt x="8024" y="64548"/>
                  </a:lnTo>
                  <a:cubicBezTo>
                    <a:pt x="8024" y="64340"/>
                    <a:pt x="8232" y="64115"/>
                    <a:pt x="8232" y="63907"/>
                  </a:cubicBezTo>
                  <a:lnTo>
                    <a:pt x="226" y="225"/>
                  </a:lnTo>
                  <a:cubicBezTo>
                    <a:pt x="226" y="225"/>
                    <a:pt x="226" y="0"/>
                    <a:pt x="1" y="0"/>
                  </a:cubicBez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3131350" y="611975"/>
              <a:ext cx="189775" cy="1467275"/>
            </a:xfrm>
            <a:custGeom>
              <a:rect b="b" l="l" r="r" t="t"/>
              <a:pathLst>
                <a:path extrusionOk="0" h="58691" w="7591">
                  <a:moveTo>
                    <a:pt x="1" y="0"/>
                  </a:moveTo>
                  <a:lnTo>
                    <a:pt x="1" y="208"/>
                  </a:lnTo>
                  <a:cubicBezTo>
                    <a:pt x="11" y="218"/>
                    <a:pt x="21" y="228"/>
                    <a:pt x="30" y="237"/>
                  </a:cubicBezTo>
                  <a:lnTo>
                    <a:pt x="30" y="237"/>
                  </a:lnTo>
                  <a:lnTo>
                    <a:pt x="1" y="0"/>
                  </a:lnTo>
                  <a:close/>
                  <a:moveTo>
                    <a:pt x="30" y="237"/>
                  </a:moveTo>
                  <a:lnTo>
                    <a:pt x="7157" y="58691"/>
                  </a:lnTo>
                  <a:cubicBezTo>
                    <a:pt x="7365" y="58691"/>
                    <a:pt x="7365" y="58483"/>
                    <a:pt x="7591" y="58258"/>
                  </a:cubicBezTo>
                  <a:lnTo>
                    <a:pt x="226" y="641"/>
                  </a:lnTo>
                  <a:cubicBezTo>
                    <a:pt x="226" y="443"/>
                    <a:pt x="226" y="434"/>
                    <a:pt x="30" y="237"/>
                  </a:cubicBez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3201975" y="720275"/>
              <a:ext cx="162475" cy="1272350"/>
            </a:xfrm>
            <a:custGeom>
              <a:rect b="b" l="l" r="r" t="t"/>
              <a:pathLst>
                <a:path extrusionOk="0" h="50894" w="6499">
                  <a:moveTo>
                    <a:pt x="0" y="0"/>
                  </a:moveTo>
                  <a:lnTo>
                    <a:pt x="6273" y="50893"/>
                  </a:lnTo>
                  <a:cubicBezTo>
                    <a:pt x="6498" y="50685"/>
                    <a:pt x="6498" y="50685"/>
                    <a:pt x="6498" y="50460"/>
                  </a:cubicBezTo>
                  <a:lnTo>
                    <a:pt x="434" y="641"/>
                  </a:lnTo>
                  <a:cubicBezTo>
                    <a:pt x="208" y="433"/>
                    <a:pt x="208" y="208"/>
                    <a:pt x="0" y="0"/>
                  </a:cubicBez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3272150" y="833775"/>
              <a:ext cx="140825" cy="1072200"/>
            </a:xfrm>
            <a:custGeom>
              <a:rect b="b" l="l" r="r" t="t"/>
              <a:pathLst>
                <a:path extrusionOk="0" h="42888" w="5633">
                  <a:moveTo>
                    <a:pt x="1" y="0"/>
                  </a:moveTo>
                  <a:lnTo>
                    <a:pt x="5424" y="42888"/>
                  </a:lnTo>
                  <a:cubicBezTo>
                    <a:pt x="5632" y="42888"/>
                    <a:pt x="5632" y="42680"/>
                    <a:pt x="5632" y="42680"/>
                  </a:cubicBezTo>
                  <a:lnTo>
                    <a:pt x="434" y="4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3342775" y="909575"/>
              <a:ext cx="119150" cy="915400"/>
            </a:xfrm>
            <a:custGeom>
              <a:rect b="b" l="l" r="r" t="t"/>
              <a:pathLst>
                <a:path extrusionOk="0" h="36616" w="4766">
                  <a:moveTo>
                    <a:pt x="0" y="1"/>
                  </a:moveTo>
                  <a:lnTo>
                    <a:pt x="4540" y="36615"/>
                  </a:lnTo>
                  <a:cubicBezTo>
                    <a:pt x="4540" y="36390"/>
                    <a:pt x="4765" y="36390"/>
                    <a:pt x="4765" y="36182"/>
                  </a:cubicBezTo>
                  <a:lnTo>
                    <a:pt x="208" y="226"/>
                  </a:lnTo>
                  <a:cubicBezTo>
                    <a:pt x="208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3407750" y="947700"/>
              <a:ext cx="102700" cy="790625"/>
            </a:xfrm>
            <a:custGeom>
              <a:rect b="b" l="l" r="r" t="t"/>
              <a:pathLst>
                <a:path extrusionOk="0" h="31625" w="4108">
                  <a:moveTo>
                    <a:pt x="0" y="1"/>
                  </a:moveTo>
                  <a:lnTo>
                    <a:pt x="3899" y="31625"/>
                  </a:lnTo>
                  <a:cubicBezTo>
                    <a:pt x="3899" y="31399"/>
                    <a:pt x="4107" y="31191"/>
                    <a:pt x="4107" y="31191"/>
                  </a:cubicBezTo>
                  <a:lnTo>
                    <a:pt x="208" y="209"/>
                  </a:lnTo>
                  <a:cubicBezTo>
                    <a:pt x="208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3467100" y="963725"/>
              <a:ext cx="92300" cy="682325"/>
            </a:xfrm>
            <a:custGeom>
              <a:rect b="b" l="l" r="r" t="t"/>
              <a:pathLst>
                <a:path extrusionOk="0" h="27293" w="3692">
                  <a:moveTo>
                    <a:pt x="0" y="1"/>
                  </a:moveTo>
                  <a:lnTo>
                    <a:pt x="3466" y="27293"/>
                  </a:lnTo>
                  <a:cubicBezTo>
                    <a:pt x="3466" y="27293"/>
                    <a:pt x="3466" y="27085"/>
                    <a:pt x="3691" y="26859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3526875" y="958525"/>
              <a:ext cx="75825" cy="600900"/>
            </a:xfrm>
            <a:custGeom>
              <a:rect b="b" l="l" r="r" t="t"/>
              <a:pathLst>
                <a:path extrusionOk="0" h="24036" w="3033">
                  <a:moveTo>
                    <a:pt x="1" y="1"/>
                  </a:moveTo>
                  <a:lnTo>
                    <a:pt x="2808" y="24035"/>
                  </a:lnTo>
                  <a:cubicBezTo>
                    <a:pt x="3033" y="23827"/>
                    <a:pt x="3033" y="23602"/>
                    <a:pt x="3033" y="2339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3581025" y="936875"/>
              <a:ext cx="70200" cy="525075"/>
            </a:xfrm>
            <a:custGeom>
              <a:rect b="b" l="l" r="r" t="t"/>
              <a:pathLst>
                <a:path extrusionOk="0" h="21003" w="2808">
                  <a:moveTo>
                    <a:pt x="1" y="0"/>
                  </a:moveTo>
                  <a:lnTo>
                    <a:pt x="2600" y="21002"/>
                  </a:lnTo>
                  <a:cubicBezTo>
                    <a:pt x="2600" y="20794"/>
                    <a:pt x="2808" y="20569"/>
                    <a:pt x="2808" y="20361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3635175" y="893550"/>
              <a:ext cx="59375" cy="460100"/>
            </a:xfrm>
            <a:custGeom>
              <a:rect b="b" l="l" r="r" t="t"/>
              <a:pathLst>
                <a:path extrusionOk="0" h="18404" w="2375">
                  <a:moveTo>
                    <a:pt x="209" y="1"/>
                  </a:moveTo>
                  <a:cubicBezTo>
                    <a:pt x="209" y="209"/>
                    <a:pt x="1" y="209"/>
                    <a:pt x="1" y="209"/>
                  </a:cubicBezTo>
                  <a:lnTo>
                    <a:pt x="2167" y="18403"/>
                  </a:lnTo>
                  <a:cubicBezTo>
                    <a:pt x="2375" y="18195"/>
                    <a:pt x="2375" y="17970"/>
                    <a:pt x="2375" y="17762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3683700" y="833775"/>
              <a:ext cx="59800" cy="406375"/>
            </a:xfrm>
            <a:custGeom>
              <a:rect b="b" l="l" r="r" t="t"/>
              <a:pathLst>
                <a:path extrusionOk="0" h="16255" w="2392">
                  <a:moveTo>
                    <a:pt x="434" y="0"/>
                  </a:moveTo>
                  <a:lnTo>
                    <a:pt x="0" y="433"/>
                  </a:lnTo>
                  <a:lnTo>
                    <a:pt x="2166" y="16254"/>
                  </a:lnTo>
                  <a:cubicBezTo>
                    <a:pt x="2166" y="16029"/>
                    <a:pt x="2166" y="15821"/>
                    <a:pt x="2392" y="15596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3737850" y="785250"/>
              <a:ext cx="48975" cy="346600"/>
            </a:xfrm>
            <a:custGeom>
              <a:rect b="b" l="l" r="r" t="t"/>
              <a:pathLst>
                <a:path extrusionOk="0" h="13864" w="1959">
                  <a:moveTo>
                    <a:pt x="226" y="1"/>
                  </a:moveTo>
                  <a:cubicBezTo>
                    <a:pt x="226" y="1"/>
                    <a:pt x="0" y="1"/>
                    <a:pt x="0" y="208"/>
                  </a:cubicBezTo>
                  <a:lnTo>
                    <a:pt x="1733" y="13863"/>
                  </a:lnTo>
                  <a:cubicBezTo>
                    <a:pt x="1733" y="13638"/>
                    <a:pt x="1958" y="13430"/>
                    <a:pt x="1958" y="13205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3797625" y="779625"/>
              <a:ext cx="37725" cy="270775"/>
            </a:xfrm>
            <a:custGeom>
              <a:rect b="b" l="l" r="r" t="t"/>
              <a:pathLst>
                <a:path extrusionOk="0" h="10831" w="1509">
                  <a:moveTo>
                    <a:pt x="1" y="0"/>
                  </a:moveTo>
                  <a:lnTo>
                    <a:pt x="1300" y="10830"/>
                  </a:lnTo>
                  <a:cubicBezTo>
                    <a:pt x="1300" y="10622"/>
                    <a:pt x="1508" y="10622"/>
                    <a:pt x="1508" y="10622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2557375" y="330075"/>
              <a:ext cx="1435225" cy="2454075"/>
            </a:xfrm>
            <a:custGeom>
              <a:rect b="b" l="l" r="r" t="t"/>
              <a:pathLst>
                <a:path extrusionOk="0" h="98163" w="57409">
                  <a:moveTo>
                    <a:pt x="10884" y="4476"/>
                  </a:moveTo>
                  <a:cubicBezTo>
                    <a:pt x="20142" y="4476"/>
                    <a:pt x="24196" y="13253"/>
                    <a:pt x="27725" y="19715"/>
                  </a:cubicBezTo>
                  <a:cubicBezTo>
                    <a:pt x="31624" y="26872"/>
                    <a:pt x="34448" y="28171"/>
                    <a:pt x="37048" y="28171"/>
                  </a:cubicBezTo>
                  <a:cubicBezTo>
                    <a:pt x="39647" y="27946"/>
                    <a:pt x="43321" y="23839"/>
                    <a:pt x="45053" y="21448"/>
                  </a:cubicBezTo>
                  <a:cubicBezTo>
                    <a:pt x="45727" y="20666"/>
                    <a:pt x="46345" y="20290"/>
                    <a:pt x="46784" y="20290"/>
                  </a:cubicBezTo>
                  <a:cubicBezTo>
                    <a:pt x="47192" y="20290"/>
                    <a:pt x="47445" y="20614"/>
                    <a:pt x="47445" y="21240"/>
                  </a:cubicBezTo>
                  <a:cubicBezTo>
                    <a:pt x="47570" y="21234"/>
                    <a:pt x="47690" y="21231"/>
                    <a:pt x="47805" y="21231"/>
                  </a:cubicBezTo>
                  <a:cubicBezTo>
                    <a:pt x="52051" y="21231"/>
                    <a:pt x="49143" y="25207"/>
                    <a:pt x="47878" y="27738"/>
                  </a:cubicBezTo>
                  <a:lnTo>
                    <a:pt x="17761" y="85129"/>
                  </a:lnTo>
                  <a:lnTo>
                    <a:pt x="16895" y="84488"/>
                  </a:lnTo>
                  <a:cubicBezTo>
                    <a:pt x="14296" y="78423"/>
                    <a:pt x="12563" y="63902"/>
                    <a:pt x="11697" y="55238"/>
                  </a:cubicBezTo>
                  <a:cubicBezTo>
                    <a:pt x="11055" y="48307"/>
                    <a:pt x="9323" y="24914"/>
                    <a:pt x="8664" y="15608"/>
                  </a:cubicBezTo>
                  <a:cubicBezTo>
                    <a:pt x="8456" y="16249"/>
                    <a:pt x="8456" y="16683"/>
                    <a:pt x="8456" y="16908"/>
                  </a:cubicBezTo>
                  <a:cubicBezTo>
                    <a:pt x="8231" y="12784"/>
                    <a:pt x="7798" y="4778"/>
                    <a:pt x="7798" y="4778"/>
                  </a:cubicBezTo>
                  <a:cubicBezTo>
                    <a:pt x="8887" y="4573"/>
                    <a:pt x="9914" y="4476"/>
                    <a:pt x="10884" y="4476"/>
                  </a:cubicBezTo>
                  <a:close/>
                  <a:moveTo>
                    <a:pt x="5499" y="1"/>
                  </a:moveTo>
                  <a:cubicBezTo>
                    <a:pt x="3992" y="1"/>
                    <a:pt x="1897" y="323"/>
                    <a:pt x="0" y="1746"/>
                  </a:cubicBezTo>
                  <a:cubicBezTo>
                    <a:pt x="0" y="1746"/>
                    <a:pt x="1958" y="8244"/>
                    <a:pt x="3258" y="17549"/>
                  </a:cubicBezTo>
                  <a:cubicBezTo>
                    <a:pt x="4557" y="27080"/>
                    <a:pt x="8456" y="61736"/>
                    <a:pt x="9097" y="68667"/>
                  </a:cubicBezTo>
                  <a:cubicBezTo>
                    <a:pt x="9756" y="75599"/>
                    <a:pt x="8889" y="85995"/>
                    <a:pt x="8889" y="85995"/>
                  </a:cubicBezTo>
                  <a:cubicBezTo>
                    <a:pt x="8889" y="85995"/>
                    <a:pt x="4124" y="86862"/>
                    <a:pt x="4991" y="89461"/>
                  </a:cubicBezTo>
                  <a:cubicBezTo>
                    <a:pt x="5632" y="92060"/>
                    <a:pt x="5199" y="95526"/>
                    <a:pt x="5199" y="95526"/>
                  </a:cubicBezTo>
                  <a:lnTo>
                    <a:pt x="6931" y="96392"/>
                  </a:lnTo>
                  <a:cubicBezTo>
                    <a:pt x="6931" y="96392"/>
                    <a:pt x="6065" y="97917"/>
                    <a:pt x="7798" y="98125"/>
                  </a:cubicBezTo>
                  <a:cubicBezTo>
                    <a:pt x="7973" y="98151"/>
                    <a:pt x="8146" y="98163"/>
                    <a:pt x="8313" y="98163"/>
                  </a:cubicBezTo>
                  <a:cubicBezTo>
                    <a:pt x="9604" y="98163"/>
                    <a:pt x="10622" y="97484"/>
                    <a:pt x="10622" y="97484"/>
                  </a:cubicBezTo>
                  <a:cubicBezTo>
                    <a:pt x="10622" y="97484"/>
                    <a:pt x="13798" y="97810"/>
                    <a:pt x="17554" y="97810"/>
                  </a:cubicBezTo>
                  <a:cubicBezTo>
                    <a:pt x="19920" y="97810"/>
                    <a:pt x="22516" y="97681"/>
                    <a:pt x="24693" y="97259"/>
                  </a:cubicBezTo>
                  <a:cubicBezTo>
                    <a:pt x="24693" y="97259"/>
                    <a:pt x="25598" y="98019"/>
                    <a:pt x="26783" y="98019"/>
                  </a:cubicBezTo>
                  <a:cubicBezTo>
                    <a:pt x="27018" y="98019"/>
                    <a:pt x="27265" y="97989"/>
                    <a:pt x="27517" y="97917"/>
                  </a:cubicBezTo>
                  <a:cubicBezTo>
                    <a:pt x="29025" y="97484"/>
                    <a:pt x="28384" y="95959"/>
                    <a:pt x="28384" y="95959"/>
                  </a:cubicBezTo>
                  <a:cubicBezTo>
                    <a:pt x="28384" y="95959"/>
                    <a:pt x="29891" y="91627"/>
                    <a:pt x="30116" y="90986"/>
                  </a:cubicBezTo>
                  <a:cubicBezTo>
                    <a:pt x="30116" y="90637"/>
                    <a:pt x="29869" y="90532"/>
                    <a:pt x="29573" y="90532"/>
                  </a:cubicBezTo>
                  <a:cubicBezTo>
                    <a:pt x="29135" y="90532"/>
                    <a:pt x="28592" y="90761"/>
                    <a:pt x="28592" y="90761"/>
                  </a:cubicBezTo>
                  <a:lnTo>
                    <a:pt x="28384" y="89894"/>
                  </a:lnTo>
                  <a:cubicBezTo>
                    <a:pt x="28384" y="89894"/>
                    <a:pt x="45920" y="43975"/>
                    <a:pt x="48519" y="37269"/>
                  </a:cubicBezTo>
                  <a:cubicBezTo>
                    <a:pt x="51118" y="30337"/>
                    <a:pt x="57408" y="20148"/>
                    <a:pt x="51777" y="16908"/>
                  </a:cubicBezTo>
                  <a:cubicBezTo>
                    <a:pt x="50510" y="16226"/>
                    <a:pt x="49375" y="15949"/>
                    <a:pt x="48361" y="15949"/>
                  </a:cubicBezTo>
                  <a:cubicBezTo>
                    <a:pt x="44869" y="15949"/>
                    <a:pt x="42820" y="19238"/>
                    <a:pt x="41813" y="20581"/>
                  </a:cubicBezTo>
                  <a:cubicBezTo>
                    <a:pt x="40342" y="22052"/>
                    <a:pt x="38485" y="24925"/>
                    <a:pt x="36986" y="24925"/>
                  </a:cubicBezTo>
                  <a:cubicBezTo>
                    <a:pt x="36931" y="24925"/>
                    <a:pt x="36877" y="24922"/>
                    <a:pt x="36822" y="24914"/>
                  </a:cubicBezTo>
                  <a:cubicBezTo>
                    <a:pt x="35315" y="24914"/>
                    <a:pt x="30550" y="18415"/>
                    <a:pt x="27950" y="13650"/>
                  </a:cubicBezTo>
                  <a:cubicBezTo>
                    <a:pt x="25612" y="9565"/>
                    <a:pt x="22221" y="740"/>
                    <a:pt x="11620" y="740"/>
                  </a:cubicBezTo>
                  <a:cubicBezTo>
                    <a:pt x="10438" y="740"/>
                    <a:pt x="9167" y="849"/>
                    <a:pt x="7798" y="1087"/>
                  </a:cubicBezTo>
                  <a:lnTo>
                    <a:pt x="7590" y="221"/>
                  </a:lnTo>
                  <a:cubicBezTo>
                    <a:pt x="7590" y="221"/>
                    <a:pt x="6745" y="1"/>
                    <a:pt x="5499" y="1"/>
                  </a:cubicBez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2768775" y="752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5A9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2752300" y="441975"/>
              <a:ext cx="996400" cy="694375"/>
            </a:xfrm>
            <a:custGeom>
              <a:rect b="b" l="l" r="r" t="t"/>
              <a:pathLst>
                <a:path extrusionOk="0" h="27775" w="39856">
                  <a:moveTo>
                    <a:pt x="3087" y="0"/>
                  </a:moveTo>
                  <a:cubicBezTo>
                    <a:pt x="2117" y="0"/>
                    <a:pt x="1090" y="97"/>
                    <a:pt x="1" y="302"/>
                  </a:cubicBezTo>
                  <a:cubicBezTo>
                    <a:pt x="1" y="302"/>
                    <a:pt x="434" y="8308"/>
                    <a:pt x="659" y="12432"/>
                  </a:cubicBezTo>
                  <a:cubicBezTo>
                    <a:pt x="659" y="12207"/>
                    <a:pt x="659" y="11773"/>
                    <a:pt x="867" y="11132"/>
                  </a:cubicBezTo>
                  <a:cubicBezTo>
                    <a:pt x="1092" y="10266"/>
                    <a:pt x="1526" y="8966"/>
                    <a:pt x="3258" y="8308"/>
                  </a:cubicBezTo>
                  <a:cubicBezTo>
                    <a:pt x="3846" y="8126"/>
                    <a:pt x="4501" y="8031"/>
                    <a:pt x="5191" y="8031"/>
                  </a:cubicBezTo>
                  <a:cubicBezTo>
                    <a:pt x="7795" y="8031"/>
                    <a:pt x="10898" y="9393"/>
                    <a:pt x="12789" y="12640"/>
                  </a:cubicBezTo>
                  <a:cubicBezTo>
                    <a:pt x="15388" y="16764"/>
                    <a:pt x="21020" y="26294"/>
                    <a:pt x="25785" y="27594"/>
                  </a:cubicBezTo>
                  <a:cubicBezTo>
                    <a:pt x="26327" y="27716"/>
                    <a:pt x="26876" y="27774"/>
                    <a:pt x="27429" y="27774"/>
                  </a:cubicBezTo>
                  <a:cubicBezTo>
                    <a:pt x="31743" y="27774"/>
                    <a:pt x="36252" y="24254"/>
                    <a:pt x="38556" y="20230"/>
                  </a:cubicBezTo>
                  <a:cubicBezTo>
                    <a:pt x="39422" y="18705"/>
                    <a:pt x="39856" y="17405"/>
                    <a:pt x="39648" y="16764"/>
                  </a:cubicBezTo>
                  <a:cubicBezTo>
                    <a:pt x="39648" y="16138"/>
                    <a:pt x="39395" y="15814"/>
                    <a:pt x="38987" y="15814"/>
                  </a:cubicBezTo>
                  <a:cubicBezTo>
                    <a:pt x="38548" y="15814"/>
                    <a:pt x="37930" y="16190"/>
                    <a:pt x="37256" y="16972"/>
                  </a:cubicBezTo>
                  <a:cubicBezTo>
                    <a:pt x="35524" y="19363"/>
                    <a:pt x="31850" y="23470"/>
                    <a:pt x="29251" y="23695"/>
                  </a:cubicBezTo>
                  <a:cubicBezTo>
                    <a:pt x="26651" y="23695"/>
                    <a:pt x="23827" y="22396"/>
                    <a:pt x="19928" y="15239"/>
                  </a:cubicBezTo>
                  <a:cubicBezTo>
                    <a:pt x="16399" y="8777"/>
                    <a:pt x="12345" y="0"/>
                    <a:pt x="3087" y="0"/>
                  </a:cubicBezTo>
                  <a:close/>
                </a:path>
              </a:pathLst>
            </a:custGeom>
            <a:solidFill>
              <a:srgbClr val="F5A9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3012225" y="2626375"/>
              <a:ext cx="59800" cy="59375"/>
            </a:xfrm>
            <a:custGeom>
              <a:rect b="b" l="l" r="r" t="t"/>
              <a:pathLst>
                <a:path extrusionOk="0" h="2375" w="2392">
                  <a:moveTo>
                    <a:pt x="1300" y="0"/>
                  </a:moveTo>
                  <a:cubicBezTo>
                    <a:pt x="659" y="0"/>
                    <a:pt x="1" y="642"/>
                    <a:pt x="1" y="1300"/>
                  </a:cubicBezTo>
                  <a:cubicBezTo>
                    <a:pt x="1" y="1941"/>
                    <a:pt x="659" y="2374"/>
                    <a:pt x="1300" y="2374"/>
                  </a:cubicBezTo>
                  <a:cubicBezTo>
                    <a:pt x="1959" y="2374"/>
                    <a:pt x="2392" y="1941"/>
                    <a:pt x="2392" y="1300"/>
                  </a:cubicBezTo>
                  <a:cubicBezTo>
                    <a:pt x="2392" y="642"/>
                    <a:pt x="1959" y="0"/>
                    <a:pt x="1300" y="0"/>
                  </a:cubicBezTo>
                  <a:close/>
                </a:path>
              </a:pathLst>
            </a:custGeom>
            <a:solidFill>
              <a:srgbClr val="FFE9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3104500" y="2620750"/>
              <a:ext cx="65000" cy="59800"/>
            </a:xfrm>
            <a:custGeom>
              <a:rect b="b" l="l" r="r" t="t"/>
              <a:pathLst>
                <a:path extrusionOk="0" h="2392" w="2600">
                  <a:moveTo>
                    <a:pt x="1300" y="0"/>
                  </a:moveTo>
                  <a:cubicBezTo>
                    <a:pt x="642" y="0"/>
                    <a:pt x="1" y="433"/>
                    <a:pt x="1" y="1092"/>
                  </a:cubicBezTo>
                  <a:cubicBezTo>
                    <a:pt x="1" y="1733"/>
                    <a:pt x="642" y="2391"/>
                    <a:pt x="1300" y="2391"/>
                  </a:cubicBezTo>
                  <a:cubicBezTo>
                    <a:pt x="1941" y="2391"/>
                    <a:pt x="2600" y="1733"/>
                    <a:pt x="2600" y="1092"/>
                  </a:cubicBezTo>
                  <a:cubicBezTo>
                    <a:pt x="2600" y="433"/>
                    <a:pt x="1941" y="0"/>
                    <a:pt x="1300" y="0"/>
                  </a:cubicBezTo>
                  <a:close/>
                </a:path>
              </a:pathLst>
            </a:custGeom>
            <a:solidFill>
              <a:srgbClr val="FFE9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3191150" y="2583050"/>
              <a:ext cx="65000" cy="59375"/>
            </a:xfrm>
            <a:custGeom>
              <a:rect b="b" l="l" r="r" t="t"/>
              <a:pathLst>
                <a:path extrusionOk="0" h="2375" w="2600">
                  <a:moveTo>
                    <a:pt x="1300" y="1"/>
                  </a:moveTo>
                  <a:cubicBezTo>
                    <a:pt x="641" y="1"/>
                    <a:pt x="0" y="642"/>
                    <a:pt x="0" y="1300"/>
                  </a:cubicBezTo>
                  <a:cubicBezTo>
                    <a:pt x="0" y="1941"/>
                    <a:pt x="641" y="2375"/>
                    <a:pt x="1300" y="2375"/>
                  </a:cubicBezTo>
                  <a:cubicBezTo>
                    <a:pt x="1941" y="2375"/>
                    <a:pt x="2599" y="1941"/>
                    <a:pt x="2599" y="1300"/>
                  </a:cubicBezTo>
                  <a:cubicBezTo>
                    <a:pt x="2599" y="642"/>
                    <a:pt x="1941" y="1"/>
                    <a:pt x="1300" y="1"/>
                  </a:cubicBezTo>
                  <a:close/>
                </a:path>
              </a:pathLst>
            </a:custGeom>
            <a:solidFill>
              <a:srgbClr val="FFE9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28"/>
          <p:cNvGrpSpPr/>
          <p:nvPr/>
        </p:nvGrpSpPr>
        <p:grpSpPr>
          <a:xfrm>
            <a:off x="5836263" y="748363"/>
            <a:ext cx="709625" cy="2101075"/>
            <a:chOff x="1734275" y="1120975"/>
            <a:chExt cx="709625" cy="2101075"/>
          </a:xfrm>
        </p:grpSpPr>
        <p:sp>
          <p:nvSpPr>
            <p:cNvPr id="163" name="Google Shape;163;p28"/>
            <p:cNvSpPr/>
            <p:nvPr/>
          </p:nvSpPr>
          <p:spPr>
            <a:xfrm>
              <a:off x="2238100" y="1234475"/>
              <a:ext cx="70200" cy="75850"/>
            </a:xfrm>
            <a:custGeom>
              <a:rect b="b" l="l" r="r" t="t"/>
              <a:pathLst>
                <a:path extrusionOk="0" h="3034" w="2808">
                  <a:moveTo>
                    <a:pt x="867" y="1"/>
                  </a:moveTo>
                  <a:cubicBezTo>
                    <a:pt x="0" y="1"/>
                    <a:pt x="0" y="659"/>
                    <a:pt x="0" y="1526"/>
                  </a:cubicBezTo>
                  <a:cubicBezTo>
                    <a:pt x="0" y="2392"/>
                    <a:pt x="0" y="3033"/>
                    <a:pt x="867" y="3033"/>
                  </a:cubicBezTo>
                  <a:cubicBezTo>
                    <a:pt x="1733" y="3033"/>
                    <a:pt x="2807" y="2392"/>
                    <a:pt x="2807" y="1526"/>
                  </a:cubicBezTo>
                  <a:cubicBezTo>
                    <a:pt x="2807" y="659"/>
                    <a:pt x="1733" y="1"/>
                    <a:pt x="867" y="1"/>
                  </a:cubicBezTo>
                  <a:close/>
                </a:path>
              </a:pathLst>
            </a:custGeom>
            <a:solidFill>
              <a:srgbClr val="CA5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2167475" y="1261775"/>
              <a:ext cx="86675" cy="26875"/>
            </a:xfrm>
            <a:custGeom>
              <a:rect b="b" l="l" r="r" t="t"/>
              <a:pathLst>
                <a:path extrusionOk="0" h="1075" w="3467">
                  <a:moveTo>
                    <a:pt x="1" y="1"/>
                  </a:moveTo>
                  <a:lnTo>
                    <a:pt x="1" y="1075"/>
                  </a:lnTo>
                  <a:lnTo>
                    <a:pt x="3466" y="1075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CA5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238100" y="1342775"/>
              <a:ext cx="70200" cy="75850"/>
            </a:xfrm>
            <a:custGeom>
              <a:rect b="b" l="l" r="r" t="t"/>
              <a:pathLst>
                <a:path extrusionOk="0" h="3034" w="2808">
                  <a:moveTo>
                    <a:pt x="867" y="1"/>
                  </a:moveTo>
                  <a:cubicBezTo>
                    <a:pt x="0" y="1"/>
                    <a:pt x="0" y="659"/>
                    <a:pt x="0" y="1526"/>
                  </a:cubicBezTo>
                  <a:cubicBezTo>
                    <a:pt x="0" y="2392"/>
                    <a:pt x="0" y="3033"/>
                    <a:pt x="867" y="3033"/>
                  </a:cubicBezTo>
                  <a:cubicBezTo>
                    <a:pt x="1733" y="3033"/>
                    <a:pt x="2807" y="2392"/>
                    <a:pt x="2807" y="1526"/>
                  </a:cubicBezTo>
                  <a:cubicBezTo>
                    <a:pt x="2807" y="659"/>
                    <a:pt x="1733" y="1"/>
                    <a:pt x="867" y="1"/>
                  </a:cubicBezTo>
                  <a:close/>
                </a:path>
              </a:pathLst>
            </a:custGeom>
            <a:solidFill>
              <a:srgbClr val="CA5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167475" y="1370075"/>
              <a:ext cx="86675" cy="26875"/>
            </a:xfrm>
            <a:custGeom>
              <a:rect b="b" l="l" r="r" t="t"/>
              <a:pathLst>
                <a:path extrusionOk="0" h="1075" w="3467">
                  <a:moveTo>
                    <a:pt x="1" y="1"/>
                  </a:moveTo>
                  <a:lnTo>
                    <a:pt x="1" y="1075"/>
                  </a:lnTo>
                  <a:lnTo>
                    <a:pt x="3466" y="1075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CA5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1848200" y="1234475"/>
              <a:ext cx="75850" cy="75850"/>
            </a:xfrm>
            <a:custGeom>
              <a:rect b="b" l="l" r="r" t="t"/>
              <a:pathLst>
                <a:path extrusionOk="0" h="3034" w="3034">
                  <a:moveTo>
                    <a:pt x="2167" y="1"/>
                  </a:moveTo>
                  <a:cubicBezTo>
                    <a:pt x="1300" y="1"/>
                    <a:pt x="1" y="659"/>
                    <a:pt x="1" y="1526"/>
                  </a:cubicBezTo>
                  <a:cubicBezTo>
                    <a:pt x="1" y="2392"/>
                    <a:pt x="1300" y="3033"/>
                    <a:pt x="2167" y="3033"/>
                  </a:cubicBezTo>
                  <a:cubicBezTo>
                    <a:pt x="3033" y="3033"/>
                    <a:pt x="2808" y="2392"/>
                    <a:pt x="2808" y="1526"/>
                  </a:cubicBezTo>
                  <a:cubicBezTo>
                    <a:pt x="2808" y="659"/>
                    <a:pt x="3033" y="1"/>
                    <a:pt x="2167" y="1"/>
                  </a:cubicBezTo>
                  <a:close/>
                </a:path>
              </a:pathLst>
            </a:custGeom>
            <a:solidFill>
              <a:srgbClr val="CA5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1907550" y="1261775"/>
              <a:ext cx="86675" cy="26875"/>
            </a:xfrm>
            <a:custGeom>
              <a:rect b="b" l="l" r="r" t="t"/>
              <a:pathLst>
                <a:path extrusionOk="0" h="1075" w="3467">
                  <a:moveTo>
                    <a:pt x="1" y="1"/>
                  </a:moveTo>
                  <a:lnTo>
                    <a:pt x="1" y="1075"/>
                  </a:lnTo>
                  <a:lnTo>
                    <a:pt x="3466" y="1075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CA5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1848200" y="1342775"/>
              <a:ext cx="75850" cy="75850"/>
            </a:xfrm>
            <a:custGeom>
              <a:rect b="b" l="l" r="r" t="t"/>
              <a:pathLst>
                <a:path extrusionOk="0" h="3034" w="3034">
                  <a:moveTo>
                    <a:pt x="2167" y="1"/>
                  </a:moveTo>
                  <a:cubicBezTo>
                    <a:pt x="1300" y="1"/>
                    <a:pt x="1" y="659"/>
                    <a:pt x="1" y="1526"/>
                  </a:cubicBezTo>
                  <a:cubicBezTo>
                    <a:pt x="1" y="2392"/>
                    <a:pt x="1300" y="3033"/>
                    <a:pt x="2167" y="3033"/>
                  </a:cubicBezTo>
                  <a:cubicBezTo>
                    <a:pt x="3033" y="3033"/>
                    <a:pt x="2808" y="2392"/>
                    <a:pt x="2808" y="1526"/>
                  </a:cubicBezTo>
                  <a:cubicBezTo>
                    <a:pt x="2808" y="659"/>
                    <a:pt x="3033" y="1"/>
                    <a:pt x="2167" y="1"/>
                  </a:cubicBezTo>
                  <a:close/>
                </a:path>
              </a:pathLst>
            </a:custGeom>
            <a:solidFill>
              <a:srgbClr val="CA5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1907550" y="1370075"/>
              <a:ext cx="86675" cy="26875"/>
            </a:xfrm>
            <a:custGeom>
              <a:rect b="b" l="l" r="r" t="t"/>
              <a:pathLst>
                <a:path extrusionOk="0" h="1075" w="3467">
                  <a:moveTo>
                    <a:pt x="1" y="1"/>
                  </a:moveTo>
                  <a:lnTo>
                    <a:pt x="1" y="1075"/>
                  </a:lnTo>
                  <a:lnTo>
                    <a:pt x="3466" y="1075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CA5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1961700" y="1120975"/>
              <a:ext cx="233100" cy="1337350"/>
            </a:xfrm>
            <a:custGeom>
              <a:rect b="b" l="l" r="r" t="t"/>
              <a:pathLst>
                <a:path extrusionOk="0" h="53494" w="9324">
                  <a:moveTo>
                    <a:pt x="4766" y="1"/>
                  </a:moveTo>
                  <a:cubicBezTo>
                    <a:pt x="3466" y="1942"/>
                    <a:pt x="1" y="2375"/>
                    <a:pt x="1" y="2375"/>
                  </a:cubicBezTo>
                  <a:lnTo>
                    <a:pt x="659" y="12997"/>
                  </a:lnTo>
                  <a:cubicBezTo>
                    <a:pt x="1959" y="13863"/>
                    <a:pt x="2392" y="15596"/>
                    <a:pt x="2392" y="17329"/>
                  </a:cubicBezTo>
                  <a:cubicBezTo>
                    <a:pt x="2392" y="19062"/>
                    <a:pt x="1526" y="53285"/>
                    <a:pt x="1526" y="53285"/>
                  </a:cubicBezTo>
                  <a:lnTo>
                    <a:pt x="8457" y="53493"/>
                  </a:lnTo>
                  <a:cubicBezTo>
                    <a:pt x="8457" y="53493"/>
                    <a:pt x="7365" y="19495"/>
                    <a:pt x="7365" y="17104"/>
                  </a:cubicBezTo>
                  <a:cubicBezTo>
                    <a:pt x="7365" y="14730"/>
                    <a:pt x="9098" y="12564"/>
                    <a:pt x="9098" y="12564"/>
                  </a:cubicBezTo>
                  <a:lnTo>
                    <a:pt x="9323" y="2167"/>
                  </a:lnTo>
                  <a:cubicBezTo>
                    <a:pt x="6932" y="2167"/>
                    <a:pt x="4766" y="1"/>
                    <a:pt x="4766" y="1"/>
                  </a:cubicBez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1734275" y="2285000"/>
              <a:ext cx="709625" cy="937050"/>
            </a:xfrm>
            <a:custGeom>
              <a:rect b="b" l="l" r="r" t="t"/>
              <a:pathLst>
                <a:path extrusionOk="0" h="37482" w="28385">
                  <a:moveTo>
                    <a:pt x="14296" y="8232"/>
                  </a:moveTo>
                  <a:cubicBezTo>
                    <a:pt x="16688" y="8232"/>
                    <a:pt x="18628" y="10190"/>
                    <a:pt x="18628" y="12564"/>
                  </a:cubicBezTo>
                  <a:cubicBezTo>
                    <a:pt x="18628" y="14955"/>
                    <a:pt x="16688" y="16896"/>
                    <a:pt x="14296" y="16896"/>
                  </a:cubicBezTo>
                  <a:cubicBezTo>
                    <a:pt x="11922" y="16896"/>
                    <a:pt x="9964" y="14955"/>
                    <a:pt x="9964" y="12564"/>
                  </a:cubicBezTo>
                  <a:cubicBezTo>
                    <a:pt x="9964" y="10190"/>
                    <a:pt x="11922" y="8232"/>
                    <a:pt x="14296" y="8232"/>
                  </a:cubicBezTo>
                  <a:close/>
                  <a:moveTo>
                    <a:pt x="14088" y="1"/>
                  </a:moveTo>
                  <a:cubicBezTo>
                    <a:pt x="11056" y="1"/>
                    <a:pt x="4125" y="659"/>
                    <a:pt x="3466" y="5199"/>
                  </a:cubicBezTo>
                  <a:cubicBezTo>
                    <a:pt x="2600" y="9757"/>
                    <a:pt x="6724" y="14297"/>
                    <a:pt x="5424" y="16255"/>
                  </a:cubicBezTo>
                  <a:cubicBezTo>
                    <a:pt x="4125" y="18195"/>
                    <a:pt x="1" y="22753"/>
                    <a:pt x="1" y="29251"/>
                  </a:cubicBezTo>
                  <a:cubicBezTo>
                    <a:pt x="1" y="35749"/>
                    <a:pt x="7590" y="37482"/>
                    <a:pt x="14088" y="37482"/>
                  </a:cubicBezTo>
                  <a:cubicBezTo>
                    <a:pt x="20586" y="37482"/>
                    <a:pt x="28384" y="35749"/>
                    <a:pt x="28384" y="29251"/>
                  </a:cubicBezTo>
                  <a:cubicBezTo>
                    <a:pt x="28384" y="22753"/>
                    <a:pt x="24052" y="18195"/>
                    <a:pt x="22752" y="16255"/>
                  </a:cubicBezTo>
                  <a:cubicBezTo>
                    <a:pt x="21661" y="14297"/>
                    <a:pt x="25560" y="9757"/>
                    <a:pt x="24918" y="5199"/>
                  </a:cubicBezTo>
                  <a:cubicBezTo>
                    <a:pt x="24052" y="659"/>
                    <a:pt x="17329" y="1"/>
                    <a:pt x="14088" y="1"/>
                  </a:cubicBezTo>
                  <a:close/>
                </a:path>
              </a:pathLst>
            </a:custGeom>
            <a:solidFill>
              <a:srgbClr val="CA5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1924025" y="2859000"/>
              <a:ext cx="351775" cy="70650"/>
            </a:xfrm>
            <a:custGeom>
              <a:rect b="b" l="l" r="r" t="t"/>
              <a:pathLst>
                <a:path extrusionOk="0" h="2826" w="14071">
                  <a:moveTo>
                    <a:pt x="0" y="1"/>
                  </a:moveTo>
                  <a:lnTo>
                    <a:pt x="0" y="2825"/>
                  </a:lnTo>
                  <a:lnTo>
                    <a:pt x="14071" y="2825"/>
                  </a:lnTo>
                  <a:lnTo>
                    <a:pt x="14071" y="1"/>
                  </a:ln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1989000" y="1240125"/>
              <a:ext cx="43350" cy="43325"/>
            </a:xfrm>
            <a:custGeom>
              <a:rect b="b" l="l" r="r" t="t"/>
              <a:pathLst>
                <a:path extrusionOk="0" h="1733" w="1734">
                  <a:moveTo>
                    <a:pt x="867" y="0"/>
                  </a:moveTo>
                  <a:cubicBezTo>
                    <a:pt x="434" y="0"/>
                    <a:pt x="0" y="433"/>
                    <a:pt x="0" y="867"/>
                  </a:cubicBezTo>
                  <a:cubicBezTo>
                    <a:pt x="0" y="1300"/>
                    <a:pt x="434" y="1733"/>
                    <a:pt x="867" y="1733"/>
                  </a:cubicBezTo>
                  <a:cubicBezTo>
                    <a:pt x="1300" y="1733"/>
                    <a:pt x="1733" y="1300"/>
                    <a:pt x="1733" y="867"/>
                  </a:cubicBezTo>
                  <a:cubicBezTo>
                    <a:pt x="1733" y="433"/>
                    <a:pt x="1300" y="0"/>
                    <a:pt x="867" y="0"/>
                  </a:cubicBezTo>
                  <a:close/>
                </a:path>
              </a:pathLst>
            </a:custGeom>
            <a:solidFill>
              <a:srgbClr val="FFE9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2118950" y="1240125"/>
              <a:ext cx="43350" cy="43325"/>
            </a:xfrm>
            <a:custGeom>
              <a:rect b="b" l="l" r="r" t="t"/>
              <a:pathLst>
                <a:path extrusionOk="0" h="1733" w="1734">
                  <a:moveTo>
                    <a:pt x="867" y="0"/>
                  </a:moveTo>
                  <a:cubicBezTo>
                    <a:pt x="434" y="0"/>
                    <a:pt x="1" y="433"/>
                    <a:pt x="1" y="867"/>
                  </a:cubicBezTo>
                  <a:cubicBezTo>
                    <a:pt x="1" y="1300"/>
                    <a:pt x="434" y="1733"/>
                    <a:pt x="867" y="1733"/>
                  </a:cubicBezTo>
                  <a:cubicBezTo>
                    <a:pt x="1301" y="1733"/>
                    <a:pt x="1734" y="1300"/>
                    <a:pt x="1734" y="867"/>
                  </a:cubicBezTo>
                  <a:cubicBezTo>
                    <a:pt x="1734" y="433"/>
                    <a:pt x="1301" y="0"/>
                    <a:pt x="867" y="0"/>
                  </a:cubicBezTo>
                  <a:close/>
                </a:path>
              </a:pathLst>
            </a:custGeom>
            <a:solidFill>
              <a:srgbClr val="FFE9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1989000" y="136445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67" y="0"/>
                  </a:moveTo>
                  <a:cubicBezTo>
                    <a:pt x="434" y="0"/>
                    <a:pt x="0" y="434"/>
                    <a:pt x="0" y="867"/>
                  </a:cubicBezTo>
                  <a:cubicBezTo>
                    <a:pt x="0" y="1300"/>
                    <a:pt x="434" y="1733"/>
                    <a:pt x="867" y="1733"/>
                  </a:cubicBezTo>
                  <a:cubicBezTo>
                    <a:pt x="1300" y="1733"/>
                    <a:pt x="1733" y="1300"/>
                    <a:pt x="1733" y="867"/>
                  </a:cubicBezTo>
                  <a:cubicBezTo>
                    <a:pt x="1733" y="434"/>
                    <a:pt x="1300" y="0"/>
                    <a:pt x="867" y="0"/>
                  </a:cubicBezTo>
                  <a:close/>
                </a:path>
              </a:pathLst>
            </a:custGeom>
            <a:solidFill>
              <a:srgbClr val="FFE9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2118950" y="136445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67" y="0"/>
                  </a:moveTo>
                  <a:cubicBezTo>
                    <a:pt x="434" y="0"/>
                    <a:pt x="1" y="434"/>
                    <a:pt x="1" y="867"/>
                  </a:cubicBezTo>
                  <a:cubicBezTo>
                    <a:pt x="1" y="1300"/>
                    <a:pt x="434" y="1733"/>
                    <a:pt x="867" y="1733"/>
                  </a:cubicBezTo>
                  <a:cubicBezTo>
                    <a:pt x="1301" y="1733"/>
                    <a:pt x="1734" y="1300"/>
                    <a:pt x="1734" y="867"/>
                  </a:cubicBezTo>
                  <a:cubicBezTo>
                    <a:pt x="1734" y="434"/>
                    <a:pt x="1301" y="0"/>
                    <a:pt x="867" y="0"/>
                  </a:cubicBezTo>
                  <a:close/>
                </a:path>
              </a:pathLst>
            </a:custGeom>
            <a:solidFill>
              <a:srgbClr val="FFE9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28"/>
          <p:cNvGrpSpPr/>
          <p:nvPr/>
        </p:nvGrpSpPr>
        <p:grpSpPr>
          <a:xfrm>
            <a:off x="5672313" y="3544113"/>
            <a:ext cx="2442425" cy="743425"/>
            <a:chOff x="1950875" y="4720475"/>
            <a:chExt cx="2442425" cy="743425"/>
          </a:xfrm>
        </p:grpSpPr>
        <p:sp>
          <p:nvSpPr>
            <p:cNvPr id="179" name="Google Shape;179;p28"/>
            <p:cNvSpPr/>
            <p:nvPr/>
          </p:nvSpPr>
          <p:spPr>
            <a:xfrm>
              <a:off x="3223625" y="5052325"/>
              <a:ext cx="162475" cy="167675"/>
            </a:xfrm>
            <a:custGeom>
              <a:rect b="b" l="l" r="r" t="t"/>
              <a:pathLst>
                <a:path extrusionOk="0" h="6707" w="6499">
                  <a:moveTo>
                    <a:pt x="3241" y="1300"/>
                  </a:moveTo>
                  <a:cubicBezTo>
                    <a:pt x="4333" y="1300"/>
                    <a:pt x="5199" y="2166"/>
                    <a:pt x="5199" y="3466"/>
                  </a:cubicBezTo>
                  <a:cubicBezTo>
                    <a:pt x="5199" y="4540"/>
                    <a:pt x="4333" y="5407"/>
                    <a:pt x="3241" y="5407"/>
                  </a:cubicBezTo>
                  <a:cubicBezTo>
                    <a:pt x="1942" y="5407"/>
                    <a:pt x="1075" y="4540"/>
                    <a:pt x="1075" y="3466"/>
                  </a:cubicBezTo>
                  <a:cubicBezTo>
                    <a:pt x="1075" y="2166"/>
                    <a:pt x="1942" y="1300"/>
                    <a:pt x="3241" y="1300"/>
                  </a:cubicBezTo>
                  <a:close/>
                  <a:moveTo>
                    <a:pt x="3241" y="0"/>
                  </a:moveTo>
                  <a:cubicBezTo>
                    <a:pt x="1300" y="0"/>
                    <a:pt x="1" y="1508"/>
                    <a:pt x="1" y="3466"/>
                  </a:cubicBezTo>
                  <a:cubicBezTo>
                    <a:pt x="1" y="5199"/>
                    <a:pt x="1300" y="6706"/>
                    <a:pt x="3241" y="6706"/>
                  </a:cubicBezTo>
                  <a:cubicBezTo>
                    <a:pt x="4974" y="6706"/>
                    <a:pt x="6499" y="5199"/>
                    <a:pt x="6499" y="3466"/>
                  </a:cubicBezTo>
                  <a:cubicBezTo>
                    <a:pt x="6499" y="1508"/>
                    <a:pt x="4974" y="0"/>
                    <a:pt x="3241" y="0"/>
                  </a:cubicBez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2903925" y="5014200"/>
              <a:ext cx="48975" cy="21675"/>
            </a:xfrm>
            <a:custGeom>
              <a:rect b="b" l="l" r="r" t="t"/>
              <a:pathLst>
                <a:path extrusionOk="0" h="867" w="1959">
                  <a:moveTo>
                    <a:pt x="1" y="0"/>
                  </a:moveTo>
                  <a:lnTo>
                    <a:pt x="1" y="867"/>
                  </a:lnTo>
                  <a:lnTo>
                    <a:pt x="1959" y="867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CE4D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3369625" y="5247275"/>
              <a:ext cx="135625" cy="37700"/>
            </a:xfrm>
            <a:custGeom>
              <a:rect b="b" l="l" r="r" t="t"/>
              <a:pathLst>
                <a:path extrusionOk="0" h="1508" w="5425">
                  <a:moveTo>
                    <a:pt x="3033" y="0"/>
                  </a:moveTo>
                  <a:cubicBezTo>
                    <a:pt x="2392" y="866"/>
                    <a:pt x="1300" y="1074"/>
                    <a:pt x="0" y="1508"/>
                  </a:cubicBezTo>
                  <a:lnTo>
                    <a:pt x="4125" y="1508"/>
                  </a:lnTo>
                  <a:cubicBezTo>
                    <a:pt x="4558" y="1074"/>
                    <a:pt x="4991" y="208"/>
                    <a:pt x="5424" y="0"/>
                  </a:cubicBezTo>
                  <a:close/>
                </a:path>
              </a:pathLst>
            </a:custGeom>
            <a:solidFill>
              <a:srgbClr val="CE4D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048350" y="4987350"/>
              <a:ext cx="330550" cy="48525"/>
            </a:xfrm>
            <a:custGeom>
              <a:rect b="b" l="l" r="r" t="t"/>
              <a:pathLst>
                <a:path extrusionOk="0" h="1941" w="13222">
                  <a:moveTo>
                    <a:pt x="226" y="0"/>
                  </a:moveTo>
                  <a:cubicBezTo>
                    <a:pt x="434" y="0"/>
                    <a:pt x="434" y="433"/>
                    <a:pt x="434" y="641"/>
                  </a:cubicBezTo>
                  <a:cubicBezTo>
                    <a:pt x="434" y="1300"/>
                    <a:pt x="226" y="1733"/>
                    <a:pt x="0" y="1941"/>
                  </a:cubicBezTo>
                  <a:lnTo>
                    <a:pt x="10623" y="1941"/>
                  </a:lnTo>
                  <a:cubicBezTo>
                    <a:pt x="11264" y="1074"/>
                    <a:pt x="12130" y="208"/>
                    <a:pt x="13222" y="0"/>
                  </a:cubicBezTo>
                  <a:close/>
                </a:path>
              </a:pathLst>
            </a:custGeom>
            <a:solidFill>
              <a:srgbClr val="CE4D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2389725" y="5014200"/>
              <a:ext cx="444050" cy="21675"/>
            </a:xfrm>
            <a:custGeom>
              <a:rect b="b" l="l" r="r" t="t"/>
              <a:pathLst>
                <a:path extrusionOk="0" h="867" w="17762">
                  <a:moveTo>
                    <a:pt x="3240" y="0"/>
                  </a:moveTo>
                  <a:cubicBezTo>
                    <a:pt x="2166" y="0"/>
                    <a:pt x="1074" y="659"/>
                    <a:pt x="0" y="867"/>
                  </a:cubicBezTo>
                  <a:lnTo>
                    <a:pt x="17761" y="867"/>
                  </a:lnTo>
                  <a:lnTo>
                    <a:pt x="17761" y="0"/>
                  </a:lnTo>
                  <a:close/>
                </a:path>
              </a:pathLst>
            </a:custGeom>
            <a:solidFill>
              <a:srgbClr val="CE4D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3017850" y="5009000"/>
              <a:ext cx="43350" cy="26875"/>
            </a:xfrm>
            <a:custGeom>
              <a:rect b="b" l="l" r="r" t="t"/>
              <a:pathLst>
                <a:path extrusionOk="0" h="1075" w="1734">
                  <a:moveTo>
                    <a:pt x="1734" y="1"/>
                  </a:moveTo>
                  <a:cubicBezTo>
                    <a:pt x="1508" y="1"/>
                    <a:pt x="867" y="208"/>
                    <a:pt x="642" y="208"/>
                  </a:cubicBezTo>
                  <a:lnTo>
                    <a:pt x="1" y="208"/>
                  </a:lnTo>
                  <a:lnTo>
                    <a:pt x="1" y="1075"/>
                  </a:lnTo>
                  <a:lnTo>
                    <a:pt x="1734" y="1075"/>
                  </a:lnTo>
                  <a:lnTo>
                    <a:pt x="1734" y="1"/>
                  </a:lnTo>
                  <a:close/>
                </a:path>
              </a:pathLst>
            </a:custGeom>
            <a:solidFill>
              <a:srgbClr val="CE4D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137000" y="5014200"/>
              <a:ext cx="384275" cy="173300"/>
            </a:xfrm>
            <a:custGeom>
              <a:rect b="b" l="l" r="r" t="t"/>
              <a:pathLst>
                <a:path extrusionOk="0" h="6932" w="15371">
                  <a:moveTo>
                    <a:pt x="0" y="0"/>
                  </a:moveTo>
                  <a:lnTo>
                    <a:pt x="0" y="867"/>
                  </a:lnTo>
                  <a:lnTo>
                    <a:pt x="8231" y="867"/>
                  </a:lnTo>
                  <a:cubicBezTo>
                    <a:pt x="11038" y="867"/>
                    <a:pt x="13430" y="3033"/>
                    <a:pt x="13430" y="5857"/>
                  </a:cubicBezTo>
                  <a:cubicBezTo>
                    <a:pt x="13430" y="6291"/>
                    <a:pt x="13204" y="6499"/>
                    <a:pt x="13204" y="6932"/>
                  </a:cubicBezTo>
                  <a:lnTo>
                    <a:pt x="15370" y="6932"/>
                  </a:lnTo>
                  <a:lnTo>
                    <a:pt x="15370" y="5632"/>
                  </a:lnTo>
                  <a:cubicBezTo>
                    <a:pt x="15370" y="3691"/>
                    <a:pt x="14504" y="1733"/>
                    <a:pt x="13204" y="434"/>
                  </a:cubicBezTo>
                  <a:cubicBezTo>
                    <a:pt x="7139" y="226"/>
                    <a:pt x="2166" y="0"/>
                    <a:pt x="433" y="0"/>
                  </a:cubicBezTo>
                  <a:close/>
                </a:path>
              </a:pathLst>
            </a:custGeom>
            <a:solidFill>
              <a:srgbClr val="CE4D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292250" y="4720475"/>
              <a:ext cx="2101050" cy="629475"/>
            </a:xfrm>
            <a:custGeom>
              <a:rect b="b" l="l" r="r" t="t"/>
              <a:pathLst>
                <a:path extrusionOk="0" h="25179" w="84042">
                  <a:moveTo>
                    <a:pt x="24468" y="9809"/>
                  </a:moveTo>
                  <a:lnTo>
                    <a:pt x="24468" y="11749"/>
                  </a:lnTo>
                  <a:lnTo>
                    <a:pt x="26426" y="11749"/>
                  </a:lnTo>
                  <a:lnTo>
                    <a:pt x="26426" y="9809"/>
                  </a:lnTo>
                  <a:close/>
                  <a:moveTo>
                    <a:pt x="30758" y="9150"/>
                  </a:moveTo>
                  <a:cubicBezTo>
                    <a:pt x="30758" y="9150"/>
                    <a:pt x="29891" y="9809"/>
                    <a:pt x="29666" y="9809"/>
                  </a:cubicBezTo>
                  <a:lnTo>
                    <a:pt x="29025" y="9809"/>
                  </a:lnTo>
                  <a:lnTo>
                    <a:pt x="29025" y="11749"/>
                  </a:lnTo>
                  <a:lnTo>
                    <a:pt x="29666" y="11749"/>
                  </a:lnTo>
                  <a:cubicBezTo>
                    <a:pt x="29891" y="11749"/>
                    <a:pt x="30532" y="11542"/>
                    <a:pt x="30758" y="11542"/>
                  </a:cubicBezTo>
                  <a:lnTo>
                    <a:pt x="30758" y="9150"/>
                  </a:lnTo>
                  <a:close/>
                  <a:moveTo>
                    <a:pt x="81730" y="1"/>
                  </a:moveTo>
                  <a:cubicBezTo>
                    <a:pt x="81139" y="1"/>
                    <a:pt x="80421" y="1002"/>
                    <a:pt x="79710" y="2011"/>
                  </a:cubicBezTo>
                  <a:cubicBezTo>
                    <a:pt x="78185" y="4177"/>
                    <a:pt x="76677" y="6776"/>
                    <a:pt x="70179" y="7417"/>
                  </a:cubicBezTo>
                  <a:cubicBezTo>
                    <a:pt x="63681" y="8076"/>
                    <a:pt x="38555" y="8717"/>
                    <a:pt x="34223" y="8942"/>
                  </a:cubicBezTo>
                  <a:lnTo>
                    <a:pt x="33790" y="8942"/>
                  </a:lnTo>
                  <a:lnTo>
                    <a:pt x="33790" y="11749"/>
                  </a:lnTo>
                  <a:lnTo>
                    <a:pt x="34223" y="11749"/>
                  </a:lnTo>
                  <a:cubicBezTo>
                    <a:pt x="35956" y="11749"/>
                    <a:pt x="41155" y="11975"/>
                    <a:pt x="46994" y="12183"/>
                  </a:cubicBezTo>
                  <a:cubicBezTo>
                    <a:pt x="55884" y="12408"/>
                    <a:pt x="66488" y="12841"/>
                    <a:pt x="70179" y="13274"/>
                  </a:cubicBezTo>
                  <a:cubicBezTo>
                    <a:pt x="76677" y="13916"/>
                    <a:pt x="78410" y="16515"/>
                    <a:pt x="79710" y="18681"/>
                  </a:cubicBezTo>
                  <a:cubicBezTo>
                    <a:pt x="80421" y="19690"/>
                    <a:pt x="81139" y="20691"/>
                    <a:pt x="81730" y="20691"/>
                  </a:cubicBezTo>
                  <a:cubicBezTo>
                    <a:pt x="82032" y="20691"/>
                    <a:pt x="82300" y="20429"/>
                    <a:pt x="82517" y="19772"/>
                  </a:cubicBezTo>
                  <a:cubicBezTo>
                    <a:pt x="83175" y="17606"/>
                    <a:pt x="83817" y="15007"/>
                    <a:pt x="84042" y="10450"/>
                  </a:cubicBezTo>
                  <a:cubicBezTo>
                    <a:pt x="83817" y="5685"/>
                    <a:pt x="83175" y="3085"/>
                    <a:pt x="82517" y="919"/>
                  </a:cubicBezTo>
                  <a:cubicBezTo>
                    <a:pt x="82300" y="263"/>
                    <a:pt x="82032" y="1"/>
                    <a:pt x="81730" y="1"/>
                  </a:cubicBezTo>
                  <a:close/>
                  <a:moveTo>
                    <a:pt x="24468" y="18681"/>
                  </a:moveTo>
                  <a:lnTo>
                    <a:pt x="24468" y="21072"/>
                  </a:lnTo>
                  <a:lnTo>
                    <a:pt x="26426" y="21072"/>
                  </a:lnTo>
                  <a:lnTo>
                    <a:pt x="26426" y="18681"/>
                  </a:lnTo>
                  <a:close/>
                  <a:moveTo>
                    <a:pt x="29025" y="18681"/>
                  </a:moveTo>
                  <a:lnTo>
                    <a:pt x="29025" y="21072"/>
                  </a:lnTo>
                  <a:lnTo>
                    <a:pt x="30758" y="21072"/>
                  </a:lnTo>
                  <a:lnTo>
                    <a:pt x="30758" y="18681"/>
                  </a:lnTo>
                  <a:close/>
                  <a:moveTo>
                    <a:pt x="7139" y="9809"/>
                  </a:moveTo>
                  <a:cubicBezTo>
                    <a:pt x="5840" y="9809"/>
                    <a:pt x="4540" y="9809"/>
                    <a:pt x="3466" y="10450"/>
                  </a:cubicBezTo>
                  <a:cubicBezTo>
                    <a:pt x="2374" y="11108"/>
                    <a:pt x="1733" y="11542"/>
                    <a:pt x="1075" y="12616"/>
                  </a:cubicBezTo>
                  <a:cubicBezTo>
                    <a:pt x="208" y="13708"/>
                    <a:pt x="0" y="15215"/>
                    <a:pt x="0" y="16740"/>
                  </a:cubicBezTo>
                  <a:lnTo>
                    <a:pt x="0" y="16948"/>
                  </a:lnTo>
                  <a:cubicBezTo>
                    <a:pt x="0" y="21072"/>
                    <a:pt x="3033" y="25179"/>
                    <a:pt x="7139" y="25179"/>
                  </a:cubicBezTo>
                  <a:lnTo>
                    <a:pt x="21660" y="25179"/>
                  </a:lnTo>
                  <a:lnTo>
                    <a:pt x="21660" y="22580"/>
                  </a:lnTo>
                  <a:lnTo>
                    <a:pt x="13430" y="22580"/>
                  </a:lnTo>
                  <a:cubicBezTo>
                    <a:pt x="12996" y="22580"/>
                    <a:pt x="12563" y="22372"/>
                    <a:pt x="12563" y="21713"/>
                  </a:cubicBezTo>
                  <a:cubicBezTo>
                    <a:pt x="12563" y="21280"/>
                    <a:pt x="12996" y="21072"/>
                    <a:pt x="13430" y="21072"/>
                  </a:cubicBezTo>
                  <a:lnTo>
                    <a:pt x="21660" y="21072"/>
                  </a:lnTo>
                  <a:lnTo>
                    <a:pt x="21660" y="18681"/>
                  </a:lnTo>
                  <a:lnTo>
                    <a:pt x="13638" y="18681"/>
                  </a:lnTo>
                  <a:cubicBezTo>
                    <a:pt x="11905" y="18681"/>
                    <a:pt x="10397" y="19772"/>
                    <a:pt x="10397" y="21505"/>
                  </a:cubicBezTo>
                  <a:cubicBezTo>
                    <a:pt x="10397" y="21938"/>
                    <a:pt x="10605" y="22580"/>
                    <a:pt x="10830" y="23013"/>
                  </a:cubicBezTo>
                  <a:lnTo>
                    <a:pt x="7139" y="23013"/>
                  </a:lnTo>
                  <a:cubicBezTo>
                    <a:pt x="4107" y="23013"/>
                    <a:pt x="1941" y="19980"/>
                    <a:pt x="1941" y="16948"/>
                  </a:cubicBezTo>
                  <a:lnTo>
                    <a:pt x="1941" y="16740"/>
                  </a:lnTo>
                  <a:cubicBezTo>
                    <a:pt x="1941" y="14782"/>
                    <a:pt x="2807" y="13482"/>
                    <a:pt x="4107" y="12616"/>
                  </a:cubicBezTo>
                  <a:cubicBezTo>
                    <a:pt x="4973" y="11975"/>
                    <a:pt x="6065" y="11749"/>
                    <a:pt x="7139" y="11749"/>
                  </a:cubicBezTo>
                  <a:lnTo>
                    <a:pt x="21660" y="11749"/>
                  </a:lnTo>
                  <a:lnTo>
                    <a:pt x="21660" y="9809"/>
                  </a:lnTo>
                  <a:close/>
                  <a:moveTo>
                    <a:pt x="24468" y="22580"/>
                  </a:moveTo>
                  <a:lnTo>
                    <a:pt x="24468" y="25179"/>
                  </a:lnTo>
                  <a:lnTo>
                    <a:pt x="26426" y="25179"/>
                  </a:lnTo>
                  <a:lnTo>
                    <a:pt x="26426" y="22580"/>
                  </a:lnTo>
                  <a:close/>
                  <a:moveTo>
                    <a:pt x="29025" y="22580"/>
                  </a:moveTo>
                  <a:lnTo>
                    <a:pt x="29025" y="25179"/>
                  </a:lnTo>
                  <a:lnTo>
                    <a:pt x="30758" y="25179"/>
                  </a:lnTo>
                  <a:lnTo>
                    <a:pt x="30758" y="22580"/>
                  </a:lnTo>
                  <a:close/>
                  <a:moveTo>
                    <a:pt x="33790" y="18681"/>
                  </a:moveTo>
                  <a:lnTo>
                    <a:pt x="33790" y="21072"/>
                  </a:lnTo>
                  <a:lnTo>
                    <a:pt x="50460" y="21072"/>
                  </a:lnTo>
                  <a:cubicBezTo>
                    <a:pt x="50893" y="21072"/>
                    <a:pt x="51326" y="21280"/>
                    <a:pt x="51326" y="21713"/>
                  </a:cubicBezTo>
                  <a:cubicBezTo>
                    <a:pt x="51326" y="22372"/>
                    <a:pt x="50893" y="22580"/>
                    <a:pt x="50460" y="22580"/>
                  </a:cubicBezTo>
                  <a:lnTo>
                    <a:pt x="33790" y="22580"/>
                  </a:lnTo>
                  <a:lnTo>
                    <a:pt x="33790" y="25179"/>
                  </a:lnTo>
                  <a:lnTo>
                    <a:pt x="50685" y="25179"/>
                  </a:lnTo>
                  <a:cubicBezTo>
                    <a:pt x="53059" y="25179"/>
                    <a:pt x="53926" y="23671"/>
                    <a:pt x="53926" y="22146"/>
                  </a:cubicBezTo>
                  <a:cubicBezTo>
                    <a:pt x="53926" y="20414"/>
                    <a:pt x="52193" y="18681"/>
                    <a:pt x="50685" y="18681"/>
                  </a:cubicBez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833750" y="4808425"/>
              <a:ext cx="70200" cy="97500"/>
            </a:xfrm>
            <a:custGeom>
              <a:rect b="b" l="l" r="r" t="t"/>
              <a:pathLst>
                <a:path extrusionOk="0" h="3900" w="2808">
                  <a:moveTo>
                    <a:pt x="0" y="1"/>
                  </a:moveTo>
                  <a:lnTo>
                    <a:pt x="0" y="867"/>
                  </a:lnTo>
                  <a:lnTo>
                    <a:pt x="867" y="867"/>
                  </a:lnTo>
                  <a:lnTo>
                    <a:pt x="867" y="3899"/>
                  </a:lnTo>
                  <a:lnTo>
                    <a:pt x="1941" y="3899"/>
                  </a:lnTo>
                  <a:lnTo>
                    <a:pt x="1941" y="867"/>
                  </a:lnTo>
                  <a:lnTo>
                    <a:pt x="2808" y="867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952875" y="4808425"/>
              <a:ext cx="75850" cy="97500"/>
            </a:xfrm>
            <a:custGeom>
              <a:rect b="b" l="l" r="r" t="t"/>
              <a:pathLst>
                <a:path extrusionOk="0" h="3900" w="3034">
                  <a:moveTo>
                    <a:pt x="1" y="1"/>
                  </a:moveTo>
                  <a:lnTo>
                    <a:pt x="1" y="867"/>
                  </a:lnTo>
                  <a:lnTo>
                    <a:pt x="867" y="867"/>
                  </a:lnTo>
                  <a:lnTo>
                    <a:pt x="867" y="3899"/>
                  </a:lnTo>
                  <a:lnTo>
                    <a:pt x="2167" y="3899"/>
                  </a:lnTo>
                  <a:lnTo>
                    <a:pt x="2167" y="867"/>
                  </a:lnTo>
                  <a:lnTo>
                    <a:pt x="3033" y="867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3061175" y="4808425"/>
              <a:ext cx="75850" cy="97500"/>
            </a:xfrm>
            <a:custGeom>
              <a:rect b="b" l="l" r="r" t="t"/>
              <a:pathLst>
                <a:path extrusionOk="0" h="3900" w="3034">
                  <a:moveTo>
                    <a:pt x="1" y="1"/>
                  </a:moveTo>
                  <a:lnTo>
                    <a:pt x="1" y="867"/>
                  </a:lnTo>
                  <a:lnTo>
                    <a:pt x="867" y="867"/>
                  </a:lnTo>
                  <a:lnTo>
                    <a:pt x="867" y="3899"/>
                  </a:lnTo>
                  <a:lnTo>
                    <a:pt x="2167" y="3899"/>
                  </a:lnTo>
                  <a:lnTo>
                    <a:pt x="2167" y="867"/>
                  </a:lnTo>
                  <a:lnTo>
                    <a:pt x="3033" y="867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833750" y="4900700"/>
              <a:ext cx="70200" cy="563200"/>
            </a:xfrm>
            <a:custGeom>
              <a:rect b="b" l="l" r="r" t="t"/>
              <a:pathLst>
                <a:path extrusionOk="0" h="22528" w="2808">
                  <a:moveTo>
                    <a:pt x="0" y="0"/>
                  </a:moveTo>
                  <a:lnTo>
                    <a:pt x="0" y="1941"/>
                  </a:lnTo>
                  <a:lnTo>
                    <a:pt x="0" y="4333"/>
                  </a:lnTo>
                  <a:lnTo>
                    <a:pt x="0" y="5199"/>
                  </a:lnTo>
                  <a:lnTo>
                    <a:pt x="0" y="11264"/>
                  </a:lnTo>
                  <a:lnTo>
                    <a:pt x="0" y="13205"/>
                  </a:lnTo>
                  <a:lnTo>
                    <a:pt x="0" y="15163"/>
                  </a:lnTo>
                  <a:lnTo>
                    <a:pt x="0" y="17329"/>
                  </a:lnTo>
                  <a:lnTo>
                    <a:pt x="0" y="22527"/>
                  </a:lnTo>
                  <a:lnTo>
                    <a:pt x="2808" y="22527"/>
                  </a:lnTo>
                  <a:lnTo>
                    <a:pt x="2808" y="17329"/>
                  </a:lnTo>
                  <a:lnTo>
                    <a:pt x="2808" y="15163"/>
                  </a:lnTo>
                  <a:lnTo>
                    <a:pt x="2808" y="13205"/>
                  </a:lnTo>
                  <a:lnTo>
                    <a:pt x="2808" y="11264"/>
                  </a:lnTo>
                  <a:lnTo>
                    <a:pt x="2808" y="5199"/>
                  </a:lnTo>
                  <a:lnTo>
                    <a:pt x="2808" y="4333"/>
                  </a:lnTo>
                  <a:lnTo>
                    <a:pt x="2808" y="1941"/>
                  </a:lnTo>
                  <a:lnTo>
                    <a:pt x="2808" y="0"/>
                  </a:lnTo>
                  <a:close/>
                </a:path>
              </a:pathLst>
            </a:custGeom>
            <a:solidFill>
              <a:srgbClr val="F5A9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2952875" y="4900700"/>
              <a:ext cx="65000" cy="563200"/>
            </a:xfrm>
            <a:custGeom>
              <a:rect b="b" l="l" r="r" t="t"/>
              <a:pathLst>
                <a:path extrusionOk="0" h="22528" w="2600">
                  <a:moveTo>
                    <a:pt x="1" y="0"/>
                  </a:moveTo>
                  <a:lnTo>
                    <a:pt x="1" y="1941"/>
                  </a:lnTo>
                  <a:lnTo>
                    <a:pt x="1" y="4333"/>
                  </a:lnTo>
                  <a:lnTo>
                    <a:pt x="1" y="5199"/>
                  </a:lnTo>
                  <a:lnTo>
                    <a:pt x="1" y="11264"/>
                  </a:lnTo>
                  <a:lnTo>
                    <a:pt x="1" y="13205"/>
                  </a:lnTo>
                  <a:lnTo>
                    <a:pt x="1" y="15163"/>
                  </a:lnTo>
                  <a:lnTo>
                    <a:pt x="1" y="17329"/>
                  </a:lnTo>
                  <a:lnTo>
                    <a:pt x="1" y="22527"/>
                  </a:lnTo>
                  <a:lnTo>
                    <a:pt x="2600" y="22527"/>
                  </a:lnTo>
                  <a:lnTo>
                    <a:pt x="2600" y="17329"/>
                  </a:lnTo>
                  <a:lnTo>
                    <a:pt x="2600" y="15163"/>
                  </a:lnTo>
                  <a:lnTo>
                    <a:pt x="2600" y="13205"/>
                  </a:lnTo>
                  <a:lnTo>
                    <a:pt x="2600" y="11264"/>
                  </a:lnTo>
                  <a:lnTo>
                    <a:pt x="2600" y="5199"/>
                  </a:lnTo>
                  <a:lnTo>
                    <a:pt x="2600" y="4333"/>
                  </a:lnTo>
                  <a:lnTo>
                    <a:pt x="2600" y="1941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F5A9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3061175" y="4900700"/>
              <a:ext cx="75850" cy="563200"/>
            </a:xfrm>
            <a:custGeom>
              <a:rect b="b" l="l" r="r" t="t"/>
              <a:pathLst>
                <a:path extrusionOk="0" h="22528" w="3034">
                  <a:moveTo>
                    <a:pt x="1" y="0"/>
                  </a:moveTo>
                  <a:lnTo>
                    <a:pt x="1" y="1941"/>
                  </a:lnTo>
                  <a:lnTo>
                    <a:pt x="1" y="4333"/>
                  </a:lnTo>
                  <a:lnTo>
                    <a:pt x="1" y="5199"/>
                  </a:lnTo>
                  <a:lnTo>
                    <a:pt x="1" y="11264"/>
                  </a:lnTo>
                  <a:lnTo>
                    <a:pt x="1" y="13205"/>
                  </a:lnTo>
                  <a:lnTo>
                    <a:pt x="1" y="15163"/>
                  </a:lnTo>
                  <a:lnTo>
                    <a:pt x="1" y="17329"/>
                  </a:lnTo>
                  <a:lnTo>
                    <a:pt x="1" y="22527"/>
                  </a:lnTo>
                  <a:lnTo>
                    <a:pt x="3033" y="22527"/>
                  </a:lnTo>
                  <a:lnTo>
                    <a:pt x="3033" y="17329"/>
                  </a:lnTo>
                  <a:lnTo>
                    <a:pt x="3033" y="15163"/>
                  </a:lnTo>
                  <a:lnTo>
                    <a:pt x="3033" y="13205"/>
                  </a:lnTo>
                  <a:lnTo>
                    <a:pt x="3033" y="11264"/>
                  </a:lnTo>
                  <a:lnTo>
                    <a:pt x="3033" y="5199"/>
                  </a:lnTo>
                  <a:lnTo>
                    <a:pt x="3033" y="4540"/>
                  </a:lnTo>
                  <a:lnTo>
                    <a:pt x="3033" y="1733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rgbClr val="F5A9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1950875" y="4949225"/>
              <a:ext cx="108325" cy="124775"/>
            </a:xfrm>
            <a:custGeom>
              <a:rect b="b" l="l" r="r" t="t"/>
              <a:pathLst>
                <a:path extrusionOk="0" h="4991" w="4333">
                  <a:moveTo>
                    <a:pt x="867" y="0"/>
                  </a:moveTo>
                  <a:cubicBezTo>
                    <a:pt x="226" y="0"/>
                    <a:pt x="1" y="433"/>
                    <a:pt x="1" y="867"/>
                  </a:cubicBezTo>
                  <a:lnTo>
                    <a:pt x="1" y="4124"/>
                  </a:lnTo>
                  <a:cubicBezTo>
                    <a:pt x="1" y="4558"/>
                    <a:pt x="226" y="4991"/>
                    <a:pt x="867" y="4991"/>
                  </a:cubicBezTo>
                  <a:cubicBezTo>
                    <a:pt x="1300" y="4991"/>
                    <a:pt x="1525" y="4766"/>
                    <a:pt x="1733" y="4558"/>
                  </a:cubicBezTo>
                  <a:lnTo>
                    <a:pt x="2167" y="4558"/>
                  </a:lnTo>
                  <a:cubicBezTo>
                    <a:pt x="2825" y="4558"/>
                    <a:pt x="3466" y="4332"/>
                    <a:pt x="3899" y="3899"/>
                  </a:cubicBezTo>
                  <a:cubicBezTo>
                    <a:pt x="4125" y="3466"/>
                    <a:pt x="4333" y="3033"/>
                    <a:pt x="4333" y="2392"/>
                  </a:cubicBezTo>
                  <a:cubicBezTo>
                    <a:pt x="4333" y="2166"/>
                    <a:pt x="4333" y="1733"/>
                    <a:pt x="4125" y="1525"/>
                  </a:cubicBezTo>
                  <a:cubicBezTo>
                    <a:pt x="3899" y="867"/>
                    <a:pt x="3033" y="226"/>
                    <a:pt x="2167" y="226"/>
                  </a:cubicBezTo>
                  <a:cubicBezTo>
                    <a:pt x="1959" y="226"/>
                    <a:pt x="1733" y="226"/>
                    <a:pt x="1525" y="433"/>
                  </a:cubicBezTo>
                  <a:cubicBezTo>
                    <a:pt x="1300" y="226"/>
                    <a:pt x="1092" y="0"/>
                    <a:pt x="867" y="0"/>
                  </a:cubicBezTo>
                  <a:close/>
                </a:path>
              </a:pathLst>
            </a:custGeom>
            <a:solidFill>
              <a:srgbClr val="F2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713225" y="539500"/>
            <a:ext cx="8119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review </a:t>
            </a:r>
            <a:r>
              <a:rPr b="1" lang="en" u="sng">
                <a:solidFill>
                  <a:srgbClr val="93C47D"/>
                </a:solidFill>
              </a:rPr>
              <a:t>good</a:t>
            </a:r>
            <a:r>
              <a:rPr lang="en"/>
              <a:t>? (WordCloud)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00" y="1215950"/>
            <a:ext cx="6300126" cy="320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7274175" y="1646325"/>
            <a:ext cx="1710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Price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Quality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Sound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Look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Instrument</a:t>
            </a:r>
            <a:endParaRPr b="1" sz="15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Guitar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Mic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612375" y="539500"/>
            <a:ext cx="8229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review </a:t>
            </a:r>
            <a:r>
              <a:rPr b="1" lang="en" u="sng">
                <a:solidFill>
                  <a:srgbClr val="E06666"/>
                </a:solidFill>
              </a:rPr>
              <a:t>bad</a:t>
            </a:r>
            <a:r>
              <a:rPr lang="en"/>
              <a:t>?  (Word Cloud)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50" y="1248200"/>
            <a:ext cx="6709175" cy="34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 txBox="1"/>
          <p:nvPr/>
        </p:nvSpPr>
        <p:spPr>
          <a:xfrm>
            <a:off x="7274175" y="1646325"/>
            <a:ext cx="177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Quality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Sound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Instrument</a:t>
            </a:r>
            <a:endParaRPr b="1" sz="15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Guitar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Capo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Cable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Keyboard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454975" y="539500"/>
            <a:ext cx="8239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review </a:t>
            </a:r>
            <a:r>
              <a:rPr b="1" lang="en" u="sng">
                <a:solidFill>
                  <a:srgbClr val="93C47D"/>
                </a:solidFill>
              </a:rPr>
              <a:t>good</a:t>
            </a:r>
            <a:r>
              <a:rPr lang="en"/>
              <a:t>? (T</a:t>
            </a:r>
            <a:r>
              <a:rPr lang="en"/>
              <a:t>opic Modeling-LDA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00" y="1428350"/>
            <a:ext cx="8839198" cy="132950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538000" y="2926850"/>
            <a:ext cx="619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0 - Guitar Quality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1 - Guitar Sound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2 - Capo for Tuning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3 - Amplifier Pronounced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4 - Recording Pedal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612375" y="539500"/>
            <a:ext cx="8229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review </a:t>
            </a:r>
            <a:r>
              <a:rPr b="1" lang="en" u="sng">
                <a:solidFill>
                  <a:srgbClr val="E06666"/>
                </a:solidFill>
              </a:rPr>
              <a:t>bad</a:t>
            </a:r>
            <a:r>
              <a:rPr lang="en"/>
              <a:t>?  (Topic Modeling-LDA)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25" y="1437275"/>
            <a:ext cx="8839202" cy="113448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 txBox="1"/>
          <p:nvPr/>
        </p:nvSpPr>
        <p:spPr>
          <a:xfrm>
            <a:off x="538000" y="2926850"/>
            <a:ext cx="619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0 - Recording Pedal Cable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1 - Recording Pedal Sound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2 - Amplifier Sound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3 - Guitar Stand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4 - Guitar Quality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454975" y="539500"/>
            <a:ext cx="84438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review </a:t>
            </a:r>
            <a:r>
              <a:rPr b="1" lang="en" u="sng">
                <a:solidFill>
                  <a:srgbClr val="93C47D"/>
                </a:solidFill>
              </a:rPr>
              <a:t>good</a:t>
            </a:r>
            <a:r>
              <a:rPr lang="en"/>
              <a:t>? (Topic Modeling-NMF)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4300"/>
            <a:ext cx="8839201" cy="105601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/>
          <p:nvPr/>
        </p:nvSpPr>
        <p:spPr>
          <a:xfrm>
            <a:off x="538000" y="2926850"/>
            <a:ext cx="619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0 - Capo Tuner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1 - Guitar Quality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2 - Guitar Look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3 - Guitar Pick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4 - Pedal &amp; Amp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612375" y="539500"/>
            <a:ext cx="8229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review </a:t>
            </a:r>
            <a:r>
              <a:rPr b="1" lang="en" u="sng">
                <a:solidFill>
                  <a:srgbClr val="E06666"/>
                </a:solidFill>
              </a:rPr>
              <a:t>bad</a:t>
            </a:r>
            <a:r>
              <a:rPr lang="en"/>
              <a:t>?  (Topic Modeling-NMF)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75" y="1826475"/>
            <a:ext cx="8839201" cy="95237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2"/>
          <p:cNvSpPr txBox="1"/>
          <p:nvPr/>
        </p:nvSpPr>
        <p:spPr>
          <a:xfrm>
            <a:off x="538000" y="2926850"/>
            <a:ext cx="619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0 - Microphone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1 - Guitar Strings (Sound)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2 - Pedal &amp; Amp (Sound)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3 - Cable (Connection)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Topic 4 - Guitar Stand &amp; Strap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705600" y="378075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71" name="Google Shape;371;p43"/>
          <p:cNvSpPr txBox="1"/>
          <p:nvPr>
            <p:ph idx="1" type="body"/>
          </p:nvPr>
        </p:nvSpPr>
        <p:spPr>
          <a:xfrm>
            <a:off x="4260900" y="1925650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Quality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/>
          <p:nvPr/>
        </p:nvSpPr>
        <p:spPr>
          <a:xfrm>
            <a:off x="1040400" y="1185038"/>
            <a:ext cx="3466200" cy="564900"/>
          </a:xfrm>
          <a:prstGeom prst="trapezoid">
            <a:avLst>
              <a:gd fmla="val 2999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/>
          <p:cNvSpPr txBox="1"/>
          <p:nvPr>
            <p:ph idx="3" type="subTitle"/>
          </p:nvPr>
        </p:nvSpPr>
        <p:spPr>
          <a:xfrm>
            <a:off x="1286100" y="1185050"/>
            <a:ext cx="297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</a:t>
            </a:r>
            <a:endParaRPr/>
          </a:p>
        </p:txBody>
      </p:sp>
      <p:sp>
        <p:nvSpPr>
          <p:cNvPr id="374" name="Google Shape;374;p43"/>
          <p:cNvSpPr/>
          <p:nvPr/>
        </p:nvSpPr>
        <p:spPr>
          <a:xfrm rot="10800000">
            <a:off x="4815300" y="1185050"/>
            <a:ext cx="3607800" cy="564900"/>
          </a:xfrm>
          <a:prstGeom prst="trapezoid">
            <a:avLst>
              <a:gd fmla="val 2999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 txBox="1"/>
          <p:nvPr>
            <p:ph idx="4" type="subTitle"/>
          </p:nvPr>
        </p:nvSpPr>
        <p:spPr>
          <a:xfrm>
            <a:off x="5131800" y="1185050"/>
            <a:ext cx="297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</a:t>
            </a:r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1583650" y="1925650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Price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4260900" y="2571750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Sound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 txBox="1"/>
          <p:nvPr>
            <p:ph idx="1" type="body"/>
          </p:nvPr>
        </p:nvSpPr>
        <p:spPr>
          <a:xfrm>
            <a:off x="1583650" y="3288375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Guitar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 txBox="1"/>
          <p:nvPr>
            <p:ph idx="1" type="body"/>
          </p:nvPr>
        </p:nvSpPr>
        <p:spPr>
          <a:xfrm>
            <a:off x="4270225" y="3890975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Amp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 txBox="1"/>
          <p:nvPr>
            <p:ph idx="1" type="body"/>
          </p:nvPr>
        </p:nvSpPr>
        <p:spPr>
          <a:xfrm>
            <a:off x="2862425" y="3288375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Capo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 txBox="1"/>
          <p:nvPr>
            <p:ph idx="1" type="body"/>
          </p:nvPr>
        </p:nvSpPr>
        <p:spPr>
          <a:xfrm>
            <a:off x="6382775" y="3288375"/>
            <a:ext cx="1547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Recording Gear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 txBox="1"/>
          <p:nvPr>
            <p:ph idx="1" type="body"/>
          </p:nvPr>
        </p:nvSpPr>
        <p:spPr>
          <a:xfrm>
            <a:off x="5326500" y="3890975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Cables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 txBox="1"/>
          <p:nvPr>
            <p:ph idx="1" type="body"/>
          </p:nvPr>
        </p:nvSpPr>
        <p:spPr>
          <a:xfrm>
            <a:off x="1583650" y="4481025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Brand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3"/>
          <p:cNvSpPr txBox="1"/>
          <p:nvPr>
            <p:ph idx="1" type="body"/>
          </p:nvPr>
        </p:nvSpPr>
        <p:spPr>
          <a:xfrm>
            <a:off x="6382775" y="3865675"/>
            <a:ext cx="10635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Keyboard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6253325" y="2585275"/>
            <a:ext cx="13221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Connection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3"/>
          <p:cNvSpPr txBox="1"/>
          <p:nvPr>
            <p:ph idx="1" type="body"/>
          </p:nvPr>
        </p:nvSpPr>
        <p:spPr>
          <a:xfrm>
            <a:off x="1583650" y="2607013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Look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3"/>
          <p:cNvSpPr txBox="1"/>
          <p:nvPr>
            <p:ph idx="1" type="body"/>
          </p:nvPr>
        </p:nvSpPr>
        <p:spPr>
          <a:xfrm>
            <a:off x="7729275" y="2571750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Fit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43"/>
          <p:cNvCxnSpPr/>
          <p:nvPr/>
        </p:nvCxnSpPr>
        <p:spPr>
          <a:xfrm flipH="1" rot="10800000">
            <a:off x="641700" y="2464100"/>
            <a:ext cx="83217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3"/>
          <p:cNvCxnSpPr/>
          <p:nvPr/>
        </p:nvCxnSpPr>
        <p:spPr>
          <a:xfrm flipH="1" rot="10800000">
            <a:off x="559550" y="2442500"/>
            <a:ext cx="8414700" cy="32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3"/>
          <p:cNvCxnSpPr/>
          <p:nvPr/>
        </p:nvCxnSpPr>
        <p:spPr>
          <a:xfrm flipH="1" rot="10800000">
            <a:off x="559550" y="3149063"/>
            <a:ext cx="8414700" cy="32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3"/>
          <p:cNvCxnSpPr/>
          <p:nvPr/>
        </p:nvCxnSpPr>
        <p:spPr>
          <a:xfrm flipH="1" rot="10800000">
            <a:off x="595200" y="4405000"/>
            <a:ext cx="8414700" cy="32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3"/>
          <p:cNvSpPr txBox="1"/>
          <p:nvPr/>
        </p:nvSpPr>
        <p:spPr>
          <a:xfrm>
            <a:off x="184775" y="1889475"/>
            <a:ext cx="619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Standard:</a:t>
            </a:r>
            <a:endParaRPr b="1" sz="2200">
              <a:solidFill>
                <a:schemeClr val="accent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184775" y="2550375"/>
            <a:ext cx="619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Use</a:t>
            </a:r>
            <a:r>
              <a:rPr b="1" lang="en" sz="2200">
                <a:solidFill>
                  <a:schemeClr val="accent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</a:t>
            </a:r>
            <a:endParaRPr b="1" sz="2200">
              <a:solidFill>
                <a:schemeClr val="accent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184775" y="3531638"/>
            <a:ext cx="619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Gears</a:t>
            </a:r>
            <a:r>
              <a:rPr b="1" lang="en" sz="2200">
                <a:solidFill>
                  <a:schemeClr val="accent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</a:t>
            </a:r>
            <a:endParaRPr b="1" sz="2200">
              <a:solidFill>
                <a:schemeClr val="accent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130950" y="4481013"/>
            <a:ext cx="619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Specialty</a:t>
            </a:r>
            <a:r>
              <a:rPr b="1" lang="en" sz="2200">
                <a:solidFill>
                  <a:schemeClr val="accent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</a:t>
            </a:r>
            <a:endParaRPr b="1" sz="2200">
              <a:solidFill>
                <a:schemeClr val="accent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96" name="Google Shape;396;p43"/>
          <p:cNvSpPr txBox="1"/>
          <p:nvPr>
            <p:ph idx="1" type="body"/>
          </p:nvPr>
        </p:nvSpPr>
        <p:spPr>
          <a:xfrm>
            <a:off x="7659850" y="3865675"/>
            <a:ext cx="10635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Straps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4260900" y="3247075"/>
            <a:ext cx="842700" cy="47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Pedal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4572000" y="766800"/>
            <a:ext cx="37089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403" name="Google Shape;403;p44"/>
          <p:cNvPicPr preferRelativeResize="0"/>
          <p:nvPr/>
        </p:nvPicPr>
        <p:blipFill rotWithShape="1">
          <a:blip r:embed="rId3">
            <a:alphaModFix/>
          </a:blip>
          <a:srcRect b="0" l="0" r="55840" t="0"/>
          <a:stretch/>
        </p:blipFill>
        <p:spPr>
          <a:xfrm>
            <a:off x="713225" y="539500"/>
            <a:ext cx="2700000" cy="4069200"/>
          </a:xfrm>
          <a:prstGeom prst="parallelogram">
            <a:avLst>
              <a:gd fmla="val 5765" name="adj"/>
            </a:avLst>
          </a:prstGeom>
          <a:noFill/>
          <a:ln cap="flat" cmpd="sng" w="19050">
            <a:solidFill>
              <a:srgbClr val="E8970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4" name="Google Shape;404;p44"/>
          <p:cNvSpPr/>
          <p:nvPr/>
        </p:nvSpPr>
        <p:spPr>
          <a:xfrm rot="10800000">
            <a:off x="3483174" y="539375"/>
            <a:ext cx="454200" cy="2355300"/>
          </a:xfrm>
          <a:prstGeom prst="parallelogram">
            <a:avLst>
              <a:gd fmla="val 14738" name="adj"/>
            </a:avLst>
          </a:prstGeom>
          <a:solidFill>
            <a:schemeClr val="lt2"/>
          </a:solidFill>
          <a:ln cap="flat" cmpd="sng" w="19050">
            <a:solidFill>
              <a:srgbClr val="E897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"/>
          <p:cNvSpPr/>
          <p:nvPr/>
        </p:nvSpPr>
        <p:spPr>
          <a:xfrm rot="10800000">
            <a:off x="3483113" y="3034900"/>
            <a:ext cx="420300" cy="1573800"/>
          </a:xfrm>
          <a:prstGeom prst="trapezoid">
            <a:avLst>
              <a:gd fmla="val 474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 txBox="1"/>
          <p:nvPr/>
        </p:nvSpPr>
        <p:spPr>
          <a:xfrm>
            <a:off x="4116600" y="1710925"/>
            <a:ext cx="4164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Condensed"/>
              <a:buChar char="●"/>
            </a:pPr>
            <a:r>
              <a:rPr lang="en" sz="20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More Text Cleaning and Tuning </a:t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 Condensed"/>
              <a:buChar char="●"/>
            </a:pPr>
            <a:r>
              <a:rPr lang="en" sz="20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Add Time Series  </a:t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"/>
              <a:buChar char="●"/>
            </a:pPr>
            <a:r>
              <a:rPr lang="en" sz="20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Join More Features </a:t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idx="4" type="subTitle"/>
          </p:nvPr>
        </p:nvSpPr>
        <p:spPr>
          <a:xfrm>
            <a:off x="5131800" y="1185050"/>
            <a:ext cx="297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</a:t>
            </a:r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2424125" y="549999"/>
            <a:ext cx="4295700" cy="1596300"/>
          </a:xfrm>
          <a:prstGeom prst="trapezoid">
            <a:avLst>
              <a:gd fmla="val 299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"/>
          <p:cNvSpPr txBox="1"/>
          <p:nvPr>
            <p:ph type="title"/>
          </p:nvPr>
        </p:nvSpPr>
        <p:spPr>
          <a:xfrm>
            <a:off x="713225" y="691900"/>
            <a:ext cx="77175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</a:rPr>
              <a:t>Thanks</a:t>
            </a:r>
            <a:endParaRPr sz="7000">
              <a:solidFill>
                <a:schemeClr val="lt1"/>
              </a:solidFill>
            </a:endParaRPr>
          </a:p>
        </p:txBody>
      </p:sp>
      <p:sp>
        <p:nvSpPr>
          <p:cNvPr id="414" name="Google Shape;414;p45"/>
          <p:cNvSpPr txBox="1"/>
          <p:nvPr>
            <p:ph idx="3" type="subTitle"/>
          </p:nvPr>
        </p:nvSpPr>
        <p:spPr>
          <a:xfrm>
            <a:off x="721800" y="2290800"/>
            <a:ext cx="7717500" cy="11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A</a:t>
            </a:r>
            <a:r>
              <a:rPr lang="en" sz="3000">
                <a:solidFill>
                  <a:schemeClr val="accent2"/>
                </a:solidFill>
              </a:rPr>
              <a:t>ny questions?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1 - K means </a:t>
            </a:r>
            <a:r>
              <a:rPr lang="en">
                <a:solidFill>
                  <a:srgbClr val="E06666"/>
                </a:solidFill>
              </a:rPr>
              <a:t>Bad</a:t>
            </a:r>
            <a:r>
              <a:rPr lang="en"/>
              <a:t> Reviews</a:t>
            </a:r>
            <a:endParaRPr/>
          </a:p>
        </p:txBody>
      </p:sp>
      <p:sp>
        <p:nvSpPr>
          <p:cNvPr id="420" name="Google Shape;420;p46"/>
          <p:cNvSpPr txBox="1"/>
          <p:nvPr>
            <p:ph idx="2" type="body"/>
          </p:nvPr>
        </p:nvSpPr>
        <p:spPr>
          <a:xfrm>
            <a:off x="3377849" y="4138025"/>
            <a:ext cx="29748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/>
              <a:t>S</a:t>
            </a:r>
            <a:r>
              <a:rPr lang="en" sz="2300"/>
              <a:t>ilhouette Score = 0.0075</a:t>
            </a:r>
            <a:endParaRPr sz="2300"/>
          </a:p>
        </p:txBody>
      </p:sp>
      <p:sp>
        <p:nvSpPr>
          <p:cNvPr id="421" name="Google Shape;421;p46"/>
          <p:cNvSpPr txBox="1"/>
          <p:nvPr>
            <p:ph idx="3" type="subTitle"/>
          </p:nvPr>
        </p:nvSpPr>
        <p:spPr>
          <a:xfrm>
            <a:off x="1040400" y="2078175"/>
            <a:ext cx="297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 txBox="1"/>
          <p:nvPr>
            <p:ph idx="4" type="subTitle"/>
          </p:nvPr>
        </p:nvSpPr>
        <p:spPr>
          <a:xfrm>
            <a:off x="5131800" y="2078175"/>
            <a:ext cx="297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50" y="1104400"/>
            <a:ext cx="5784943" cy="28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81100" y="651613"/>
            <a:ext cx="38589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639925" y="1681863"/>
            <a:ext cx="38589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 understand what people </a:t>
            </a:r>
            <a:r>
              <a:rPr lang="en" sz="3000">
                <a:solidFill>
                  <a:srgbClr val="00FF00"/>
                </a:solidFill>
              </a:rPr>
              <a:t>like </a:t>
            </a:r>
            <a:r>
              <a:rPr lang="en" sz="3000">
                <a:solidFill>
                  <a:schemeClr val="lt1"/>
                </a:solidFill>
              </a:rPr>
              <a:t>and </a:t>
            </a:r>
            <a:r>
              <a:rPr lang="en" sz="3000">
                <a:solidFill>
                  <a:srgbClr val="FF0000"/>
                </a:solidFill>
              </a:rPr>
              <a:t>don’t like</a:t>
            </a:r>
            <a:r>
              <a:rPr lang="en" sz="3000">
                <a:solidFill>
                  <a:srgbClr val="00FF00"/>
                </a:solidFill>
              </a:rPr>
              <a:t> </a:t>
            </a:r>
            <a:r>
              <a:rPr lang="en" sz="3000"/>
              <a:t>about the </a:t>
            </a:r>
            <a:r>
              <a:rPr lang="en" sz="3000"/>
              <a:t>product (</a:t>
            </a:r>
            <a:r>
              <a:rPr lang="en" sz="3000"/>
              <a:t>Music Instrument) by analyzing the reviews.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 rot="5400000">
            <a:off x="5633725" y="1800700"/>
            <a:ext cx="4048800" cy="1545300"/>
          </a:xfrm>
          <a:prstGeom prst="parallelogram">
            <a:avLst>
              <a:gd fmla="val 1403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/>
          <p:nvPr/>
        </p:nvSpPr>
        <p:spPr>
          <a:xfrm rot="5400000">
            <a:off x="4336775" y="1879075"/>
            <a:ext cx="3074607" cy="1385350"/>
          </a:xfrm>
          <a:custGeom>
            <a:rect b="b" l="l" r="r" t="t"/>
            <a:pathLst>
              <a:path extrusionOk="0" h="50253" w="104837">
                <a:moveTo>
                  <a:pt x="3675" y="1"/>
                </a:moveTo>
                <a:lnTo>
                  <a:pt x="1" y="50252"/>
                </a:lnTo>
                <a:lnTo>
                  <a:pt x="104836" y="50252"/>
                </a:lnTo>
                <a:lnTo>
                  <a:pt x="104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9"/>
          <p:cNvGrpSpPr/>
          <p:nvPr/>
        </p:nvGrpSpPr>
        <p:grpSpPr>
          <a:xfrm>
            <a:off x="5383900" y="1312625"/>
            <a:ext cx="980350" cy="2518250"/>
            <a:chOff x="938050" y="2274175"/>
            <a:chExt cx="980350" cy="2518250"/>
          </a:xfrm>
        </p:grpSpPr>
        <p:sp>
          <p:nvSpPr>
            <p:cNvPr id="203" name="Google Shape;203;p29"/>
            <p:cNvSpPr/>
            <p:nvPr/>
          </p:nvSpPr>
          <p:spPr>
            <a:xfrm>
              <a:off x="1230900" y="2539725"/>
              <a:ext cx="86650" cy="91875"/>
            </a:xfrm>
            <a:custGeom>
              <a:rect b="b" l="l" r="r" t="t"/>
              <a:pathLst>
                <a:path extrusionOk="0" h="3675" w="3466">
                  <a:moveTo>
                    <a:pt x="2374" y="1"/>
                  </a:moveTo>
                  <a:cubicBezTo>
                    <a:pt x="1508" y="1"/>
                    <a:pt x="0" y="867"/>
                    <a:pt x="0" y="1942"/>
                  </a:cubicBezTo>
                  <a:cubicBezTo>
                    <a:pt x="0" y="2808"/>
                    <a:pt x="1508" y="3674"/>
                    <a:pt x="2374" y="3674"/>
                  </a:cubicBezTo>
                  <a:cubicBezTo>
                    <a:pt x="3466" y="3674"/>
                    <a:pt x="3241" y="2808"/>
                    <a:pt x="3241" y="1942"/>
                  </a:cubicBezTo>
                  <a:cubicBezTo>
                    <a:pt x="3241" y="867"/>
                    <a:pt x="3466" y="1"/>
                    <a:pt x="2374" y="1"/>
                  </a:cubicBez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301075" y="2566600"/>
              <a:ext cx="103125" cy="38125"/>
            </a:xfrm>
            <a:custGeom>
              <a:rect b="b" l="l" r="r" t="t"/>
              <a:pathLst>
                <a:path extrusionOk="0" h="1525" w="4125">
                  <a:moveTo>
                    <a:pt x="0" y="0"/>
                  </a:moveTo>
                  <a:lnTo>
                    <a:pt x="0" y="1525"/>
                  </a:lnTo>
                  <a:lnTo>
                    <a:pt x="4124" y="1525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230900" y="2664050"/>
              <a:ext cx="86650" cy="92300"/>
            </a:xfrm>
            <a:custGeom>
              <a:rect b="b" l="l" r="r" t="t"/>
              <a:pathLst>
                <a:path extrusionOk="0" h="3692" w="3466">
                  <a:moveTo>
                    <a:pt x="2374" y="1"/>
                  </a:moveTo>
                  <a:cubicBezTo>
                    <a:pt x="1508" y="1"/>
                    <a:pt x="0" y="867"/>
                    <a:pt x="0" y="1959"/>
                  </a:cubicBezTo>
                  <a:cubicBezTo>
                    <a:pt x="0" y="2825"/>
                    <a:pt x="1508" y="3692"/>
                    <a:pt x="2374" y="3692"/>
                  </a:cubicBezTo>
                  <a:cubicBezTo>
                    <a:pt x="3466" y="3692"/>
                    <a:pt x="3241" y="2825"/>
                    <a:pt x="3241" y="1959"/>
                  </a:cubicBezTo>
                  <a:cubicBezTo>
                    <a:pt x="3241" y="867"/>
                    <a:pt x="3466" y="1"/>
                    <a:pt x="2374" y="1"/>
                  </a:cubicBez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301075" y="2691350"/>
              <a:ext cx="103125" cy="37725"/>
            </a:xfrm>
            <a:custGeom>
              <a:rect b="b" l="l" r="r" t="t"/>
              <a:pathLst>
                <a:path extrusionOk="0" h="1509" w="4125">
                  <a:moveTo>
                    <a:pt x="0" y="1"/>
                  </a:moveTo>
                  <a:lnTo>
                    <a:pt x="0" y="1508"/>
                  </a:lnTo>
                  <a:lnTo>
                    <a:pt x="4124" y="1508"/>
                  </a:lnTo>
                  <a:lnTo>
                    <a:pt x="4124" y="1"/>
                  </a:ln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544975" y="247475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867" y="1"/>
                  </a:moveTo>
                  <a:cubicBezTo>
                    <a:pt x="0" y="1"/>
                    <a:pt x="0" y="642"/>
                    <a:pt x="0" y="1733"/>
                  </a:cubicBezTo>
                  <a:cubicBezTo>
                    <a:pt x="0" y="2808"/>
                    <a:pt x="0" y="3466"/>
                    <a:pt x="867" y="3466"/>
                  </a:cubicBezTo>
                  <a:cubicBezTo>
                    <a:pt x="1941" y="3466"/>
                    <a:pt x="3466" y="2808"/>
                    <a:pt x="3466" y="1733"/>
                  </a:cubicBezTo>
                  <a:cubicBezTo>
                    <a:pt x="3466" y="642"/>
                    <a:pt x="1941" y="1"/>
                    <a:pt x="867" y="1"/>
                  </a:cubicBez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458325" y="2501600"/>
              <a:ext cx="102700" cy="32525"/>
            </a:xfrm>
            <a:custGeom>
              <a:rect b="b" l="l" r="r" t="t"/>
              <a:pathLst>
                <a:path extrusionOk="0" h="1301" w="4108">
                  <a:moveTo>
                    <a:pt x="0" y="1"/>
                  </a:moveTo>
                  <a:lnTo>
                    <a:pt x="0" y="1300"/>
                  </a:lnTo>
                  <a:lnTo>
                    <a:pt x="4107" y="1300"/>
                  </a:lnTo>
                  <a:lnTo>
                    <a:pt x="4107" y="1"/>
                  </a:ln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544975" y="2593875"/>
              <a:ext cx="86650" cy="91875"/>
            </a:xfrm>
            <a:custGeom>
              <a:rect b="b" l="l" r="r" t="t"/>
              <a:pathLst>
                <a:path extrusionOk="0" h="3675" w="3466">
                  <a:moveTo>
                    <a:pt x="867" y="1"/>
                  </a:moveTo>
                  <a:cubicBezTo>
                    <a:pt x="0" y="1"/>
                    <a:pt x="0" y="867"/>
                    <a:pt x="0" y="1942"/>
                  </a:cubicBezTo>
                  <a:cubicBezTo>
                    <a:pt x="0" y="2808"/>
                    <a:pt x="0" y="3674"/>
                    <a:pt x="867" y="3674"/>
                  </a:cubicBezTo>
                  <a:cubicBezTo>
                    <a:pt x="1941" y="3674"/>
                    <a:pt x="3466" y="2808"/>
                    <a:pt x="3466" y="1942"/>
                  </a:cubicBezTo>
                  <a:cubicBezTo>
                    <a:pt x="3466" y="867"/>
                    <a:pt x="1941" y="1"/>
                    <a:pt x="867" y="1"/>
                  </a:cubicBez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458325" y="2626375"/>
              <a:ext cx="102700" cy="37700"/>
            </a:xfrm>
            <a:custGeom>
              <a:rect b="b" l="l" r="r" t="t"/>
              <a:pathLst>
                <a:path extrusionOk="0" h="1508" w="4108">
                  <a:moveTo>
                    <a:pt x="0" y="0"/>
                  </a:moveTo>
                  <a:lnTo>
                    <a:pt x="0" y="1508"/>
                  </a:lnTo>
                  <a:lnTo>
                    <a:pt x="4107" y="1508"/>
                  </a:lnTo>
                  <a:lnTo>
                    <a:pt x="4107" y="0"/>
                  </a:ln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938050" y="3162225"/>
              <a:ext cx="980350" cy="1630200"/>
            </a:xfrm>
            <a:custGeom>
              <a:rect b="b" l="l" r="r" t="t"/>
              <a:pathLst>
                <a:path extrusionOk="0" h="65208" w="39214">
                  <a:moveTo>
                    <a:pt x="19007" y="0"/>
                  </a:moveTo>
                  <a:cubicBezTo>
                    <a:pt x="15569" y="0"/>
                    <a:pt x="10797" y="182"/>
                    <a:pt x="7157" y="5633"/>
                  </a:cubicBezTo>
                  <a:cubicBezTo>
                    <a:pt x="3050" y="11265"/>
                    <a:pt x="8682" y="19721"/>
                    <a:pt x="6516" y="21021"/>
                  </a:cubicBezTo>
                  <a:cubicBezTo>
                    <a:pt x="6516" y="21021"/>
                    <a:pt x="11281" y="22753"/>
                    <a:pt x="10415" y="28385"/>
                  </a:cubicBezTo>
                  <a:cubicBezTo>
                    <a:pt x="9611" y="32806"/>
                    <a:pt x="7121" y="35363"/>
                    <a:pt x="4344" y="35363"/>
                  </a:cubicBezTo>
                  <a:cubicBezTo>
                    <a:pt x="4128" y="35363"/>
                    <a:pt x="3910" y="35348"/>
                    <a:pt x="3691" y="35316"/>
                  </a:cubicBezTo>
                  <a:lnTo>
                    <a:pt x="3691" y="35316"/>
                  </a:lnTo>
                  <a:cubicBezTo>
                    <a:pt x="3691" y="35316"/>
                    <a:pt x="5857" y="39215"/>
                    <a:pt x="3258" y="42681"/>
                  </a:cubicBezTo>
                  <a:cubicBezTo>
                    <a:pt x="659" y="46354"/>
                    <a:pt x="0" y="55244"/>
                    <a:pt x="3258" y="58917"/>
                  </a:cubicBezTo>
                  <a:cubicBezTo>
                    <a:pt x="6724" y="62383"/>
                    <a:pt x="12147" y="65207"/>
                    <a:pt x="19720" y="65207"/>
                  </a:cubicBezTo>
                  <a:cubicBezTo>
                    <a:pt x="27310" y="65207"/>
                    <a:pt x="32716" y="62383"/>
                    <a:pt x="35974" y="58917"/>
                  </a:cubicBezTo>
                  <a:cubicBezTo>
                    <a:pt x="39214" y="55244"/>
                    <a:pt x="38781" y="46354"/>
                    <a:pt x="35974" y="42681"/>
                  </a:cubicBezTo>
                  <a:cubicBezTo>
                    <a:pt x="33374" y="39215"/>
                    <a:pt x="35540" y="35316"/>
                    <a:pt x="35540" y="35316"/>
                  </a:cubicBezTo>
                  <a:lnTo>
                    <a:pt x="35540" y="35316"/>
                  </a:lnTo>
                  <a:cubicBezTo>
                    <a:pt x="35337" y="35348"/>
                    <a:pt x="35133" y="35363"/>
                    <a:pt x="34930" y="35363"/>
                  </a:cubicBezTo>
                  <a:cubicBezTo>
                    <a:pt x="32321" y="35363"/>
                    <a:pt x="29846" y="32806"/>
                    <a:pt x="29042" y="28385"/>
                  </a:cubicBezTo>
                  <a:cubicBezTo>
                    <a:pt x="28176" y="22753"/>
                    <a:pt x="32941" y="21021"/>
                    <a:pt x="32941" y="21021"/>
                  </a:cubicBezTo>
                  <a:cubicBezTo>
                    <a:pt x="30775" y="19721"/>
                    <a:pt x="36407" y="11265"/>
                    <a:pt x="32283" y="5633"/>
                  </a:cubicBezTo>
                  <a:cubicBezTo>
                    <a:pt x="28449" y="182"/>
                    <a:pt x="23664" y="0"/>
                    <a:pt x="20394" y="0"/>
                  </a:cubicBezTo>
                  <a:cubicBezTo>
                    <a:pt x="20162" y="0"/>
                    <a:pt x="19936" y="1"/>
                    <a:pt x="19720" y="1"/>
                  </a:cubicBezTo>
                  <a:cubicBezTo>
                    <a:pt x="19489" y="1"/>
                    <a:pt x="19251" y="0"/>
                    <a:pt x="19007" y="0"/>
                  </a:cubicBezTo>
                  <a:close/>
                </a:path>
              </a:pathLst>
            </a:custGeom>
            <a:solidFill>
              <a:srgbClr val="E897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160275" y="3812050"/>
              <a:ext cx="233100" cy="341400"/>
            </a:xfrm>
            <a:custGeom>
              <a:rect b="b" l="l" r="r" t="t"/>
              <a:pathLst>
                <a:path extrusionOk="0" h="13656" w="9324">
                  <a:moveTo>
                    <a:pt x="6724" y="1"/>
                  </a:moveTo>
                  <a:lnTo>
                    <a:pt x="6499" y="226"/>
                  </a:lnTo>
                  <a:lnTo>
                    <a:pt x="6066" y="226"/>
                  </a:lnTo>
                  <a:cubicBezTo>
                    <a:pt x="5858" y="434"/>
                    <a:pt x="5858" y="434"/>
                    <a:pt x="5632" y="434"/>
                  </a:cubicBezTo>
                  <a:cubicBezTo>
                    <a:pt x="5632" y="659"/>
                    <a:pt x="5424" y="659"/>
                    <a:pt x="5424" y="867"/>
                  </a:cubicBezTo>
                  <a:cubicBezTo>
                    <a:pt x="4766" y="1526"/>
                    <a:pt x="4558" y="2167"/>
                    <a:pt x="4558" y="2825"/>
                  </a:cubicBezTo>
                  <a:cubicBezTo>
                    <a:pt x="4333" y="3466"/>
                    <a:pt x="4125" y="4125"/>
                    <a:pt x="4125" y="4766"/>
                  </a:cubicBezTo>
                  <a:lnTo>
                    <a:pt x="4125" y="6932"/>
                  </a:lnTo>
                  <a:lnTo>
                    <a:pt x="4125" y="9098"/>
                  </a:lnTo>
                  <a:lnTo>
                    <a:pt x="4125" y="10831"/>
                  </a:lnTo>
                  <a:cubicBezTo>
                    <a:pt x="3900" y="11489"/>
                    <a:pt x="3900" y="12130"/>
                    <a:pt x="3692" y="12356"/>
                  </a:cubicBezTo>
                  <a:lnTo>
                    <a:pt x="3258" y="12789"/>
                  </a:lnTo>
                  <a:cubicBezTo>
                    <a:pt x="3033" y="12789"/>
                    <a:pt x="2600" y="12997"/>
                    <a:pt x="2600" y="12997"/>
                  </a:cubicBezTo>
                  <a:cubicBezTo>
                    <a:pt x="2167" y="12997"/>
                    <a:pt x="1734" y="12789"/>
                    <a:pt x="1300" y="12564"/>
                  </a:cubicBezTo>
                  <a:cubicBezTo>
                    <a:pt x="2825" y="12564"/>
                    <a:pt x="2825" y="10190"/>
                    <a:pt x="1300" y="10190"/>
                  </a:cubicBezTo>
                  <a:cubicBezTo>
                    <a:pt x="226" y="10190"/>
                    <a:pt x="1" y="11264"/>
                    <a:pt x="434" y="11923"/>
                  </a:cubicBezTo>
                  <a:cubicBezTo>
                    <a:pt x="434" y="12356"/>
                    <a:pt x="659" y="12564"/>
                    <a:pt x="1092" y="12997"/>
                  </a:cubicBezTo>
                  <a:cubicBezTo>
                    <a:pt x="1300" y="13222"/>
                    <a:pt x="1734" y="13655"/>
                    <a:pt x="2392" y="13655"/>
                  </a:cubicBezTo>
                  <a:lnTo>
                    <a:pt x="3466" y="13655"/>
                  </a:lnTo>
                  <a:cubicBezTo>
                    <a:pt x="3692" y="13655"/>
                    <a:pt x="4125" y="13430"/>
                    <a:pt x="4333" y="12997"/>
                  </a:cubicBezTo>
                  <a:cubicBezTo>
                    <a:pt x="4991" y="12564"/>
                    <a:pt x="5199" y="11923"/>
                    <a:pt x="5199" y="11056"/>
                  </a:cubicBezTo>
                  <a:cubicBezTo>
                    <a:pt x="5424" y="10398"/>
                    <a:pt x="5424" y="9756"/>
                    <a:pt x="5424" y="9098"/>
                  </a:cubicBezTo>
                  <a:lnTo>
                    <a:pt x="5424" y="6932"/>
                  </a:lnTo>
                  <a:lnTo>
                    <a:pt x="5424" y="4991"/>
                  </a:lnTo>
                  <a:cubicBezTo>
                    <a:pt x="5424" y="4333"/>
                    <a:pt x="5424" y="3692"/>
                    <a:pt x="5632" y="3033"/>
                  </a:cubicBezTo>
                  <a:cubicBezTo>
                    <a:pt x="5632" y="2392"/>
                    <a:pt x="5858" y="1959"/>
                    <a:pt x="6066" y="1526"/>
                  </a:cubicBezTo>
                  <a:lnTo>
                    <a:pt x="6291" y="1300"/>
                  </a:lnTo>
                  <a:cubicBezTo>
                    <a:pt x="6291" y="1092"/>
                    <a:pt x="6291" y="1092"/>
                    <a:pt x="6499" y="1092"/>
                  </a:cubicBezTo>
                  <a:lnTo>
                    <a:pt x="6724" y="867"/>
                  </a:lnTo>
                  <a:lnTo>
                    <a:pt x="7157" y="867"/>
                  </a:lnTo>
                  <a:cubicBezTo>
                    <a:pt x="7590" y="867"/>
                    <a:pt x="8024" y="867"/>
                    <a:pt x="8232" y="1092"/>
                  </a:cubicBezTo>
                  <a:lnTo>
                    <a:pt x="8665" y="1526"/>
                  </a:lnTo>
                  <a:cubicBezTo>
                    <a:pt x="8457" y="1526"/>
                    <a:pt x="8232" y="1300"/>
                    <a:pt x="8232" y="1300"/>
                  </a:cubicBezTo>
                  <a:cubicBezTo>
                    <a:pt x="6724" y="1300"/>
                    <a:pt x="6724" y="3466"/>
                    <a:pt x="8232" y="3466"/>
                  </a:cubicBezTo>
                  <a:cubicBezTo>
                    <a:pt x="9098" y="3466"/>
                    <a:pt x="9323" y="2600"/>
                    <a:pt x="9098" y="1959"/>
                  </a:cubicBezTo>
                  <a:cubicBezTo>
                    <a:pt x="9098" y="1526"/>
                    <a:pt x="8890" y="1092"/>
                    <a:pt x="8665" y="867"/>
                  </a:cubicBezTo>
                  <a:lnTo>
                    <a:pt x="8024" y="226"/>
                  </a:lnTo>
                  <a:cubicBezTo>
                    <a:pt x="7798" y="226"/>
                    <a:pt x="7365" y="226"/>
                    <a:pt x="7157" y="1"/>
                  </a:cubicBezTo>
                  <a:close/>
                </a:path>
              </a:pathLst>
            </a:custGeom>
            <a:solidFill>
              <a:srgbClr val="FFE9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333550" y="4240050"/>
              <a:ext cx="194975" cy="552375"/>
            </a:xfrm>
            <a:custGeom>
              <a:rect b="b" l="l" r="r" t="t"/>
              <a:pathLst>
                <a:path extrusionOk="0" h="22095" w="7799">
                  <a:moveTo>
                    <a:pt x="3900" y="1"/>
                  </a:moveTo>
                  <a:cubicBezTo>
                    <a:pt x="1526" y="1"/>
                    <a:pt x="1" y="1301"/>
                    <a:pt x="1" y="1301"/>
                  </a:cubicBezTo>
                  <a:cubicBezTo>
                    <a:pt x="1" y="1301"/>
                    <a:pt x="3467" y="8440"/>
                    <a:pt x="2825" y="12131"/>
                  </a:cubicBezTo>
                  <a:cubicBezTo>
                    <a:pt x="2167" y="16030"/>
                    <a:pt x="2392" y="22094"/>
                    <a:pt x="3900" y="22094"/>
                  </a:cubicBezTo>
                  <a:cubicBezTo>
                    <a:pt x="5199" y="22094"/>
                    <a:pt x="5633" y="16030"/>
                    <a:pt x="4991" y="12131"/>
                  </a:cubicBezTo>
                  <a:cubicBezTo>
                    <a:pt x="4333" y="8440"/>
                    <a:pt x="7799" y="1301"/>
                    <a:pt x="7799" y="1301"/>
                  </a:cubicBezTo>
                  <a:cubicBezTo>
                    <a:pt x="7799" y="1301"/>
                    <a:pt x="6291" y="1"/>
                    <a:pt x="3900" y="1"/>
                  </a:cubicBez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463525" y="3812050"/>
              <a:ext cx="238275" cy="341400"/>
            </a:xfrm>
            <a:custGeom>
              <a:rect b="b" l="l" r="r" t="t"/>
              <a:pathLst>
                <a:path extrusionOk="0" h="13656" w="9531">
                  <a:moveTo>
                    <a:pt x="2166" y="1"/>
                  </a:moveTo>
                  <a:cubicBezTo>
                    <a:pt x="1958" y="226"/>
                    <a:pt x="1733" y="226"/>
                    <a:pt x="1525" y="226"/>
                  </a:cubicBezTo>
                  <a:cubicBezTo>
                    <a:pt x="1092" y="434"/>
                    <a:pt x="867" y="659"/>
                    <a:pt x="867" y="867"/>
                  </a:cubicBezTo>
                  <a:cubicBezTo>
                    <a:pt x="434" y="1092"/>
                    <a:pt x="434" y="1526"/>
                    <a:pt x="226" y="1959"/>
                  </a:cubicBezTo>
                  <a:cubicBezTo>
                    <a:pt x="0" y="2600"/>
                    <a:pt x="434" y="3466"/>
                    <a:pt x="1300" y="3466"/>
                  </a:cubicBezTo>
                  <a:cubicBezTo>
                    <a:pt x="2600" y="3466"/>
                    <a:pt x="2825" y="1300"/>
                    <a:pt x="1300" y="1300"/>
                  </a:cubicBezTo>
                  <a:cubicBezTo>
                    <a:pt x="1092" y="1300"/>
                    <a:pt x="867" y="1526"/>
                    <a:pt x="867" y="1526"/>
                  </a:cubicBezTo>
                  <a:cubicBezTo>
                    <a:pt x="867" y="1300"/>
                    <a:pt x="1092" y="1300"/>
                    <a:pt x="1092" y="1092"/>
                  </a:cubicBezTo>
                  <a:cubicBezTo>
                    <a:pt x="1525" y="867"/>
                    <a:pt x="1733" y="867"/>
                    <a:pt x="2166" y="867"/>
                  </a:cubicBezTo>
                  <a:lnTo>
                    <a:pt x="2825" y="867"/>
                  </a:lnTo>
                  <a:lnTo>
                    <a:pt x="2825" y="1092"/>
                  </a:lnTo>
                  <a:lnTo>
                    <a:pt x="3033" y="1092"/>
                  </a:lnTo>
                  <a:lnTo>
                    <a:pt x="3033" y="1300"/>
                  </a:lnTo>
                  <a:cubicBezTo>
                    <a:pt x="3258" y="1300"/>
                    <a:pt x="3258" y="1300"/>
                    <a:pt x="3258" y="1526"/>
                  </a:cubicBezTo>
                  <a:cubicBezTo>
                    <a:pt x="3466" y="1959"/>
                    <a:pt x="3691" y="2392"/>
                    <a:pt x="3899" y="3033"/>
                  </a:cubicBezTo>
                  <a:cubicBezTo>
                    <a:pt x="3899" y="3692"/>
                    <a:pt x="3899" y="4333"/>
                    <a:pt x="4125" y="4991"/>
                  </a:cubicBezTo>
                  <a:lnTo>
                    <a:pt x="4125" y="6932"/>
                  </a:lnTo>
                  <a:cubicBezTo>
                    <a:pt x="4125" y="7590"/>
                    <a:pt x="3899" y="8232"/>
                    <a:pt x="3899" y="9098"/>
                  </a:cubicBezTo>
                  <a:cubicBezTo>
                    <a:pt x="3899" y="9756"/>
                    <a:pt x="4125" y="10398"/>
                    <a:pt x="4125" y="11056"/>
                  </a:cubicBezTo>
                  <a:cubicBezTo>
                    <a:pt x="4332" y="11923"/>
                    <a:pt x="4558" y="12564"/>
                    <a:pt x="4991" y="12997"/>
                  </a:cubicBezTo>
                  <a:cubicBezTo>
                    <a:pt x="5424" y="13430"/>
                    <a:pt x="5632" y="13655"/>
                    <a:pt x="6065" y="13655"/>
                  </a:cubicBezTo>
                  <a:lnTo>
                    <a:pt x="6932" y="13655"/>
                  </a:lnTo>
                  <a:cubicBezTo>
                    <a:pt x="7590" y="13655"/>
                    <a:pt x="8023" y="13222"/>
                    <a:pt x="8457" y="12997"/>
                  </a:cubicBezTo>
                  <a:cubicBezTo>
                    <a:pt x="8665" y="12564"/>
                    <a:pt x="8890" y="12356"/>
                    <a:pt x="9098" y="11923"/>
                  </a:cubicBezTo>
                  <a:cubicBezTo>
                    <a:pt x="9531" y="11264"/>
                    <a:pt x="9098" y="10190"/>
                    <a:pt x="8023" y="10190"/>
                  </a:cubicBezTo>
                  <a:cubicBezTo>
                    <a:pt x="6724" y="10190"/>
                    <a:pt x="6498" y="12564"/>
                    <a:pt x="8023" y="12564"/>
                  </a:cubicBezTo>
                  <a:cubicBezTo>
                    <a:pt x="7798" y="12789"/>
                    <a:pt x="7365" y="12997"/>
                    <a:pt x="6932" y="12997"/>
                  </a:cubicBezTo>
                  <a:cubicBezTo>
                    <a:pt x="6724" y="12997"/>
                    <a:pt x="6498" y="12789"/>
                    <a:pt x="6291" y="12789"/>
                  </a:cubicBezTo>
                  <a:cubicBezTo>
                    <a:pt x="6065" y="12789"/>
                    <a:pt x="5857" y="12564"/>
                    <a:pt x="5857" y="12356"/>
                  </a:cubicBezTo>
                  <a:cubicBezTo>
                    <a:pt x="5632" y="12130"/>
                    <a:pt x="5424" y="11489"/>
                    <a:pt x="5424" y="10831"/>
                  </a:cubicBezTo>
                  <a:cubicBezTo>
                    <a:pt x="5199" y="10398"/>
                    <a:pt x="5199" y="9756"/>
                    <a:pt x="5199" y="9098"/>
                  </a:cubicBezTo>
                  <a:cubicBezTo>
                    <a:pt x="5199" y="8457"/>
                    <a:pt x="5424" y="7798"/>
                    <a:pt x="5424" y="6932"/>
                  </a:cubicBezTo>
                  <a:lnTo>
                    <a:pt x="5424" y="4766"/>
                  </a:lnTo>
                  <a:cubicBezTo>
                    <a:pt x="5199" y="4125"/>
                    <a:pt x="5199" y="3466"/>
                    <a:pt x="4991" y="2825"/>
                  </a:cubicBezTo>
                  <a:cubicBezTo>
                    <a:pt x="4766" y="2167"/>
                    <a:pt x="4558" y="1526"/>
                    <a:pt x="4125" y="867"/>
                  </a:cubicBezTo>
                  <a:cubicBezTo>
                    <a:pt x="4125" y="659"/>
                    <a:pt x="3899" y="659"/>
                    <a:pt x="3691" y="434"/>
                  </a:cubicBezTo>
                  <a:cubicBezTo>
                    <a:pt x="3691" y="434"/>
                    <a:pt x="3466" y="434"/>
                    <a:pt x="3466" y="226"/>
                  </a:cubicBezTo>
                  <a:lnTo>
                    <a:pt x="2825" y="226"/>
                  </a:lnTo>
                  <a:lnTo>
                    <a:pt x="2825" y="1"/>
                  </a:lnTo>
                  <a:close/>
                </a:path>
              </a:pathLst>
            </a:custGeom>
            <a:solidFill>
              <a:srgbClr val="FFE9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290250" y="2274175"/>
              <a:ext cx="281600" cy="1418775"/>
            </a:xfrm>
            <a:custGeom>
              <a:rect b="b" l="l" r="r" t="t"/>
              <a:pathLst>
                <a:path extrusionOk="0" h="56751" w="11264">
                  <a:moveTo>
                    <a:pt x="5632" y="1"/>
                  </a:moveTo>
                  <a:cubicBezTo>
                    <a:pt x="3899" y="1"/>
                    <a:pt x="0" y="3466"/>
                    <a:pt x="3691" y="6499"/>
                  </a:cubicBezTo>
                  <a:lnTo>
                    <a:pt x="2599" y="56750"/>
                  </a:lnTo>
                  <a:lnTo>
                    <a:pt x="8664" y="56750"/>
                  </a:lnTo>
                  <a:lnTo>
                    <a:pt x="7365" y="6499"/>
                  </a:lnTo>
                  <a:cubicBezTo>
                    <a:pt x="11263" y="3466"/>
                    <a:pt x="7157" y="1"/>
                    <a:pt x="5632" y="1"/>
                  </a:cubicBez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1350025" y="4028650"/>
              <a:ext cx="167675" cy="10875"/>
            </a:xfrm>
            <a:custGeom>
              <a:rect b="b" l="l" r="r" t="t"/>
              <a:pathLst>
                <a:path extrusionOk="0" h="435" w="6707">
                  <a:moveTo>
                    <a:pt x="0" y="1"/>
                  </a:moveTo>
                  <a:lnTo>
                    <a:pt x="0" y="434"/>
                  </a:lnTo>
                  <a:lnTo>
                    <a:pt x="6706" y="434"/>
                  </a:lnTo>
                  <a:lnTo>
                    <a:pt x="6706" y="1"/>
                  </a:ln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9"/>
          <p:cNvGrpSpPr/>
          <p:nvPr/>
        </p:nvGrpSpPr>
        <p:grpSpPr>
          <a:xfrm>
            <a:off x="7035138" y="1307625"/>
            <a:ext cx="1245975" cy="2528250"/>
            <a:chOff x="3711000" y="238125"/>
            <a:chExt cx="1245975" cy="2528250"/>
          </a:xfrm>
        </p:grpSpPr>
        <p:sp>
          <p:nvSpPr>
            <p:cNvPr id="218" name="Google Shape;218;p29"/>
            <p:cNvSpPr/>
            <p:nvPr/>
          </p:nvSpPr>
          <p:spPr>
            <a:xfrm>
              <a:off x="4003400" y="324750"/>
              <a:ext cx="953575" cy="2441625"/>
            </a:xfrm>
            <a:custGeom>
              <a:rect b="b" l="l" r="r" t="t"/>
              <a:pathLst>
                <a:path extrusionOk="0" h="97665" w="38143">
                  <a:moveTo>
                    <a:pt x="7798" y="1733"/>
                  </a:moveTo>
                  <a:cubicBezTo>
                    <a:pt x="9964" y="2392"/>
                    <a:pt x="14296" y="4125"/>
                    <a:pt x="14937" y="6066"/>
                  </a:cubicBezTo>
                  <a:cubicBezTo>
                    <a:pt x="15163" y="6291"/>
                    <a:pt x="15163" y="6499"/>
                    <a:pt x="14937" y="6724"/>
                  </a:cubicBezTo>
                  <a:cubicBezTo>
                    <a:pt x="13863" y="5632"/>
                    <a:pt x="12130" y="4766"/>
                    <a:pt x="10172" y="3899"/>
                  </a:cubicBezTo>
                  <a:cubicBezTo>
                    <a:pt x="9306" y="3692"/>
                    <a:pt x="8231" y="3258"/>
                    <a:pt x="7365" y="2825"/>
                  </a:cubicBezTo>
                  <a:lnTo>
                    <a:pt x="7798" y="1733"/>
                  </a:lnTo>
                  <a:close/>
                  <a:moveTo>
                    <a:pt x="13205" y="10831"/>
                  </a:moveTo>
                  <a:lnTo>
                    <a:pt x="13205" y="10831"/>
                  </a:lnTo>
                  <a:cubicBezTo>
                    <a:pt x="13638" y="12789"/>
                    <a:pt x="13430" y="14955"/>
                    <a:pt x="12997" y="17329"/>
                  </a:cubicBezTo>
                  <a:cubicBezTo>
                    <a:pt x="12997" y="17987"/>
                    <a:pt x="12771" y="19287"/>
                    <a:pt x="12563" y="21453"/>
                  </a:cubicBezTo>
                  <a:lnTo>
                    <a:pt x="11697" y="21228"/>
                  </a:lnTo>
                  <a:lnTo>
                    <a:pt x="12338" y="12130"/>
                  </a:lnTo>
                  <a:cubicBezTo>
                    <a:pt x="12563" y="11922"/>
                    <a:pt x="12771" y="11489"/>
                    <a:pt x="13205" y="10831"/>
                  </a:cubicBezTo>
                  <a:close/>
                  <a:moveTo>
                    <a:pt x="10397" y="34657"/>
                  </a:moveTo>
                  <a:lnTo>
                    <a:pt x="10831" y="34882"/>
                  </a:lnTo>
                  <a:cubicBezTo>
                    <a:pt x="10397" y="38348"/>
                    <a:pt x="9964" y="42022"/>
                    <a:pt x="9531" y="45712"/>
                  </a:cubicBezTo>
                  <a:lnTo>
                    <a:pt x="8873" y="45487"/>
                  </a:lnTo>
                  <a:lnTo>
                    <a:pt x="10397" y="34657"/>
                  </a:lnTo>
                  <a:close/>
                  <a:moveTo>
                    <a:pt x="8006" y="50045"/>
                  </a:moveTo>
                  <a:lnTo>
                    <a:pt x="8873" y="50252"/>
                  </a:lnTo>
                  <a:cubicBezTo>
                    <a:pt x="8439" y="54377"/>
                    <a:pt x="8006" y="58483"/>
                    <a:pt x="7573" y="61949"/>
                  </a:cubicBezTo>
                  <a:lnTo>
                    <a:pt x="6499" y="61949"/>
                  </a:lnTo>
                  <a:lnTo>
                    <a:pt x="8006" y="50045"/>
                  </a:lnTo>
                  <a:close/>
                  <a:moveTo>
                    <a:pt x="6065" y="66940"/>
                  </a:moveTo>
                  <a:lnTo>
                    <a:pt x="6932" y="67373"/>
                  </a:lnTo>
                  <a:cubicBezTo>
                    <a:pt x="6273" y="71913"/>
                    <a:pt x="5840" y="75170"/>
                    <a:pt x="5840" y="76245"/>
                  </a:cubicBezTo>
                  <a:cubicBezTo>
                    <a:pt x="5840" y="76903"/>
                    <a:pt x="5632" y="77770"/>
                    <a:pt x="5632" y="78636"/>
                  </a:cubicBezTo>
                  <a:lnTo>
                    <a:pt x="4974" y="78636"/>
                  </a:lnTo>
                  <a:lnTo>
                    <a:pt x="6065" y="66940"/>
                  </a:lnTo>
                  <a:close/>
                  <a:moveTo>
                    <a:pt x="16462" y="49178"/>
                  </a:moveTo>
                  <a:lnTo>
                    <a:pt x="18195" y="49386"/>
                  </a:lnTo>
                  <a:lnTo>
                    <a:pt x="15371" y="83401"/>
                  </a:lnTo>
                  <a:lnTo>
                    <a:pt x="17329" y="84268"/>
                  </a:lnTo>
                  <a:cubicBezTo>
                    <a:pt x="17103" y="86001"/>
                    <a:pt x="16896" y="86867"/>
                    <a:pt x="16462" y="86867"/>
                  </a:cubicBezTo>
                  <a:cubicBezTo>
                    <a:pt x="14296" y="86642"/>
                    <a:pt x="14296" y="84476"/>
                    <a:pt x="14504" y="78844"/>
                  </a:cubicBezTo>
                  <a:cubicBezTo>
                    <a:pt x="14504" y="73212"/>
                    <a:pt x="16029" y="55451"/>
                    <a:pt x="16462" y="49819"/>
                  </a:cubicBezTo>
                  <a:lnTo>
                    <a:pt x="16462" y="49178"/>
                  </a:lnTo>
                  <a:close/>
                  <a:moveTo>
                    <a:pt x="867" y="1"/>
                  </a:moveTo>
                  <a:lnTo>
                    <a:pt x="1" y="1959"/>
                  </a:lnTo>
                  <a:cubicBezTo>
                    <a:pt x="1" y="1959"/>
                    <a:pt x="8665" y="5199"/>
                    <a:pt x="11472" y="7798"/>
                  </a:cubicBezTo>
                  <a:cubicBezTo>
                    <a:pt x="12130" y="8232"/>
                    <a:pt x="12563" y="8890"/>
                    <a:pt x="12997" y="9756"/>
                  </a:cubicBezTo>
                  <a:lnTo>
                    <a:pt x="11472" y="11264"/>
                  </a:lnTo>
                  <a:lnTo>
                    <a:pt x="11264" y="11489"/>
                  </a:lnTo>
                  <a:lnTo>
                    <a:pt x="10605" y="22094"/>
                  </a:lnTo>
                  <a:lnTo>
                    <a:pt x="12338" y="22527"/>
                  </a:lnTo>
                  <a:cubicBezTo>
                    <a:pt x="12130" y="25560"/>
                    <a:pt x="11697" y="29251"/>
                    <a:pt x="11039" y="33583"/>
                  </a:cubicBezTo>
                  <a:lnTo>
                    <a:pt x="9306" y="33357"/>
                  </a:lnTo>
                  <a:lnTo>
                    <a:pt x="7573" y="46354"/>
                  </a:lnTo>
                  <a:lnTo>
                    <a:pt x="9306" y="46787"/>
                  </a:lnTo>
                  <a:cubicBezTo>
                    <a:pt x="9306" y="47653"/>
                    <a:pt x="9306" y="48312"/>
                    <a:pt x="9098" y="49178"/>
                  </a:cubicBezTo>
                  <a:lnTo>
                    <a:pt x="6932" y="48745"/>
                  </a:lnTo>
                  <a:lnTo>
                    <a:pt x="5199" y="63249"/>
                  </a:lnTo>
                  <a:lnTo>
                    <a:pt x="7365" y="63249"/>
                  </a:lnTo>
                  <a:cubicBezTo>
                    <a:pt x="7365" y="64115"/>
                    <a:pt x="7140" y="65207"/>
                    <a:pt x="6932" y="66073"/>
                  </a:cubicBezTo>
                  <a:lnTo>
                    <a:pt x="4974" y="65415"/>
                  </a:lnTo>
                  <a:lnTo>
                    <a:pt x="3674" y="79502"/>
                  </a:lnTo>
                  <a:lnTo>
                    <a:pt x="5632" y="79710"/>
                  </a:lnTo>
                  <a:cubicBezTo>
                    <a:pt x="5407" y="85342"/>
                    <a:pt x="6065" y="93365"/>
                    <a:pt x="10831" y="96172"/>
                  </a:cubicBezTo>
                  <a:cubicBezTo>
                    <a:pt x="12477" y="97174"/>
                    <a:pt x="14251" y="97664"/>
                    <a:pt x="15984" y="97664"/>
                  </a:cubicBezTo>
                  <a:cubicBezTo>
                    <a:pt x="20634" y="97664"/>
                    <a:pt x="24985" y="94136"/>
                    <a:pt x="25768" y="87508"/>
                  </a:cubicBezTo>
                  <a:cubicBezTo>
                    <a:pt x="26859" y="79936"/>
                    <a:pt x="28159" y="69972"/>
                    <a:pt x="29892" y="66281"/>
                  </a:cubicBezTo>
                  <a:cubicBezTo>
                    <a:pt x="31381" y="63302"/>
                    <a:pt x="32551" y="61603"/>
                    <a:pt x="34633" y="61603"/>
                  </a:cubicBezTo>
                  <a:cubicBezTo>
                    <a:pt x="34973" y="61603"/>
                    <a:pt x="35337" y="61649"/>
                    <a:pt x="35731" y="61741"/>
                  </a:cubicBezTo>
                  <a:cubicBezTo>
                    <a:pt x="35920" y="61784"/>
                    <a:pt x="36083" y="61805"/>
                    <a:pt x="36221" y="61805"/>
                  </a:cubicBezTo>
                  <a:cubicBezTo>
                    <a:pt x="38142" y="61805"/>
                    <a:pt x="35205" y="57789"/>
                    <a:pt x="30758" y="54151"/>
                  </a:cubicBezTo>
                  <a:cubicBezTo>
                    <a:pt x="27670" y="51625"/>
                    <a:pt x="24851" y="50008"/>
                    <a:pt x="23665" y="50008"/>
                  </a:cubicBezTo>
                  <a:cubicBezTo>
                    <a:pt x="23020" y="50008"/>
                    <a:pt x="22857" y="50485"/>
                    <a:pt x="23394" y="51552"/>
                  </a:cubicBezTo>
                  <a:cubicBezTo>
                    <a:pt x="25126" y="54584"/>
                    <a:pt x="23168" y="56317"/>
                    <a:pt x="22302" y="58483"/>
                  </a:cubicBezTo>
                  <a:cubicBezTo>
                    <a:pt x="17537" y="68880"/>
                    <a:pt x="17537" y="78203"/>
                    <a:pt x="17329" y="83176"/>
                  </a:cubicBezTo>
                  <a:lnTo>
                    <a:pt x="16670" y="82743"/>
                  </a:lnTo>
                  <a:lnTo>
                    <a:pt x="19495" y="48086"/>
                  </a:lnTo>
                  <a:lnTo>
                    <a:pt x="16462" y="48086"/>
                  </a:lnTo>
                  <a:cubicBezTo>
                    <a:pt x="16670" y="41588"/>
                    <a:pt x="17329" y="29025"/>
                    <a:pt x="17329" y="24260"/>
                  </a:cubicBezTo>
                  <a:cubicBezTo>
                    <a:pt x="17537" y="19062"/>
                    <a:pt x="17762" y="13655"/>
                    <a:pt x="16896" y="10190"/>
                  </a:cubicBezTo>
                  <a:cubicBezTo>
                    <a:pt x="16670" y="9098"/>
                    <a:pt x="16237" y="8457"/>
                    <a:pt x="15804" y="7798"/>
                  </a:cubicBezTo>
                  <a:cubicBezTo>
                    <a:pt x="16237" y="7157"/>
                    <a:pt x="16237" y="6499"/>
                    <a:pt x="16029" y="5632"/>
                  </a:cubicBezTo>
                  <a:cubicBezTo>
                    <a:pt x="15163" y="2825"/>
                    <a:pt x="8439" y="659"/>
                    <a:pt x="7573" y="434"/>
                  </a:cubicBezTo>
                  <a:lnTo>
                    <a:pt x="7140" y="226"/>
                  </a:lnTo>
                  <a:lnTo>
                    <a:pt x="6273" y="2392"/>
                  </a:lnTo>
                  <a:lnTo>
                    <a:pt x="6707" y="2600"/>
                  </a:lnTo>
                  <a:cubicBezTo>
                    <a:pt x="3899" y="1300"/>
                    <a:pt x="867" y="1"/>
                    <a:pt x="8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3711000" y="238125"/>
              <a:ext cx="324925" cy="140800"/>
            </a:xfrm>
            <a:custGeom>
              <a:rect b="b" l="l" r="r" t="t"/>
              <a:pathLst>
                <a:path extrusionOk="0" h="5632" w="12997">
                  <a:moveTo>
                    <a:pt x="5632" y="0"/>
                  </a:moveTo>
                  <a:lnTo>
                    <a:pt x="4540" y="658"/>
                  </a:lnTo>
                  <a:lnTo>
                    <a:pt x="0" y="225"/>
                  </a:lnTo>
                  <a:lnTo>
                    <a:pt x="0" y="225"/>
                  </a:lnTo>
                  <a:cubicBezTo>
                    <a:pt x="0" y="225"/>
                    <a:pt x="1074" y="2166"/>
                    <a:pt x="3466" y="3258"/>
                  </a:cubicBezTo>
                  <a:cubicBezTo>
                    <a:pt x="6498" y="4765"/>
                    <a:pt x="8664" y="5424"/>
                    <a:pt x="8664" y="5424"/>
                  </a:cubicBezTo>
                  <a:lnTo>
                    <a:pt x="9305" y="5198"/>
                  </a:lnTo>
                  <a:lnTo>
                    <a:pt x="12130" y="5632"/>
                  </a:lnTo>
                  <a:cubicBezTo>
                    <a:pt x="12130" y="5632"/>
                    <a:pt x="11904" y="4332"/>
                    <a:pt x="12996" y="3691"/>
                  </a:cubicBezTo>
                  <a:lnTo>
                    <a:pt x="10172" y="2166"/>
                  </a:lnTo>
                  <a:lnTo>
                    <a:pt x="9964" y="1733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404125" y="866250"/>
              <a:ext cx="59375" cy="59825"/>
            </a:xfrm>
            <a:custGeom>
              <a:rect b="b" l="l" r="r" t="t"/>
              <a:pathLst>
                <a:path extrusionOk="0" h="2393" w="2375">
                  <a:moveTo>
                    <a:pt x="1300" y="1"/>
                  </a:moveTo>
                  <a:cubicBezTo>
                    <a:pt x="641" y="1"/>
                    <a:pt x="0" y="659"/>
                    <a:pt x="0" y="1301"/>
                  </a:cubicBezTo>
                  <a:cubicBezTo>
                    <a:pt x="0" y="1959"/>
                    <a:pt x="641" y="2392"/>
                    <a:pt x="1300" y="2392"/>
                  </a:cubicBezTo>
                  <a:cubicBezTo>
                    <a:pt x="1941" y="2392"/>
                    <a:pt x="2374" y="1959"/>
                    <a:pt x="2374" y="1301"/>
                  </a:cubicBezTo>
                  <a:cubicBezTo>
                    <a:pt x="2374" y="659"/>
                    <a:pt x="1941" y="1"/>
                    <a:pt x="1300" y="1"/>
                  </a:cubicBez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4382450" y="1126175"/>
              <a:ext cx="75850" cy="75850"/>
            </a:xfrm>
            <a:custGeom>
              <a:rect b="b" l="l" r="r" t="t"/>
              <a:pathLst>
                <a:path extrusionOk="0" h="3034" w="3034">
                  <a:moveTo>
                    <a:pt x="1508" y="1"/>
                  </a:moveTo>
                  <a:cubicBezTo>
                    <a:pt x="642" y="1"/>
                    <a:pt x="1" y="867"/>
                    <a:pt x="1" y="1526"/>
                  </a:cubicBezTo>
                  <a:cubicBezTo>
                    <a:pt x="1" y="2392"/>
                    <a:pt x="642" y="3033"/>
                    <a:pt x="1508" y="3033"/>
                  </a:cubicBezTo>
                  <a:cubicBezTo>
                    <a:pt x="2167" y="3033"/>
                    <a:pt x="3033" y="2392"/>
                    <a:pt x="3033" y="1526"/>
                  </a:cubicBezTo>
                  <a:cubicBezTo>
                    <a:pt x="3033" y="867"/>
                    <a:pt x="2167" y="1"/>
                    <a:pt x="1508" y="1"/>
                  </a:cubicBez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4360800" y="1391750"/>
              <a:ext cx="86650" cy="86650"/>
            </a:xfrm>
            <a:custGeom>
              <a:rect b="b" l="l" r="r" t="t"/>
              <a:pathLst>
                <a:path extrusionOk="0" h="3466" w="3466">
                  <a:moveTo>
                    <a:pt x="1733" y="0"/>
                  </a:moveTo>
                  <a:cubicBezTo>
                    <a:pt x="641" y="0"/>
                    <a:pt x="0" y="641"/>
                    <a:pt x="0" y="1733"/>
                  </a:cubicBezTo>
                  <a:cubicBezTo>
                    <a:pt x="0" y="2599"/>
                    <a:pt x="641" y="3466"/>
                    <a:pt x="1733" y="3466"/>
                  </a:cubicBezTo>
                  <a:cubicBezTo>
                    <a:pt x="2600" y="3466"/>
                    <a:pt x="3466" y="2599"/>
                    <a:pt x="3466" y="1733"/>
                  </a:cubicBezTo>
                  <a:cubicBezTo>
                    <a:pt x="3466" y="641"/>
                    <a:pt x="2600" y="0"/>
                    <a:pt x="1733" y="0"/>
                  </a:cubicBez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4333500" y="1651650"/>
              <a:ext cx="108325" cy="102700"/>
            </a:xfrm>
            <a:custGeom>
              <a:rect b="b" l="l" r="r" t="t"/>
              <a:pathLst>
                <a:path extrusionOk="0" h="4108" w="4333">
                  <a:moveTo>
                    <a:pt x="2167" y="1"/>
                  </a:moveTo>
                  <a:cubicBezTo>
                    <a:pt x="867" y="1"/>
                    <a:pt x="1" y="867"/>
                    <a:pt x="1" y="1942"/>
                  </a:cubicBezTo>
                  <a:cubicBezTo>
                    <a:pt x="1" y="3241"/>
                    <a:pt x="867" y="4108"/>
                    <a:pt x="2167" y="4108"/>
                  </a:cubicBezTo>
                  <a:cubicBezTo>
                    <a:pt x="3258" y="4108"/>
                    <a:pt x="4333" y="3241"/>
                    <a:pt x="4333" y="1942"/>
                  </a:cubicBezTo>
                  <a:cubicBezTo>
                    <a:pt x="4333" y="867"/>
                    <a:pt x="3258" y="1"/>
                    <a:pt x="2167" y="1"/>
                  </a:cubicBez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4311850" y="1911575"/>
              <a:ext cx="119150" cy="119175"/>
            </a:xfrm>
            <a:custGeom>
              <a:rect b="b" l="l" r="r" t="t"/>
              <a:pathLst>
                <a:path extrusionOk="0" h="4767" w="4766">
                  <a:moveTo>
                    <a:pt x="2391" y="1"/>
                  </a:moveTo>
                  <a:cubicBezTo>
                    <a:pt x="1092" y="1"/>
                    <a:pt x="0" y="1075"/>
                    <a:pt x="0" y="2375"/>
                  </a:cubicBezTo>
                  <a:cubicBezTo>
                    <a:pt x="0" y="3674"/>
                    <a:pt x="1092" y="4766"/>
                    <a:pt x="2391" y="4766"/>
                  </a:cubicBezTo>
                  <a:cubicBezTo>
                    <a:pt x="3691" y="4766"/>
                    <a:pt x="4765" y="3674"/>
                    <a:pt x="4765" y="2375"/>
                  </a:cubicBezTo>
                  <a:cubicBezTo>
                    <a:pt x="4765" y="1075"/>
                    <a:pt x="3691" y="1"/>
                    <a:pt x="2391" y="1"/>
                  </a:cubicBez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4284975" y="2171500"/>
              <a:ext cx="140825" cy="135200"/>
            </a:xfrm>
            <a:custGeom>
              <a:rect b="b" l="l" r="r" t="t"/>
              <a:pathLst>
                <a:path extrusionOk="0" h="5408" w="5633">
                  <a:moveTo>
                    <a:pt x="2808" y="1"/>
                  </a:moveTo>
                  <a:cubicBezTo>
                    <a:pt x="1300" y="1"/>
                    <a:pt x="1" y="1300"/>
                    <a:pt x="1" y="2808"/>
                  </a:cubicBezTo>
                  <a:cubicBezTo>
                    <a:pt x="1" y="4333"/>
                    <a:pt x="1300" y="5407"/>
                    <a:pt x="2808" y="5407"/>
                  </a:cubicBezTo>
                  <a:cubicBezTo>
                    <a:pt x="4333" y="5407"/>
                    <a:pt x="5633" y="4333"/>
                    <a:pt x="5633" y="2808"/>
                  </a:cubicBezTo>
                  <a:cubicBezTo>
                    <a:pt x="5633" y="1300"/>
                    <a:pt x="4333" y="1"/>
                    <a:pt x="2808" y="1"/>
                  </a:cubicBezTo>
                  <a:close/>
                </a:path>
              </a:pathLst>
            </a:custGeom>
            <a:solidFill>
              <a:srgbClr val="413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2 - K means </a:t>
            </a:r>
            <a:r>
              <a:rPr lang="en">
                <a:solidFill>
                  <a:srgbClr val="6AA84F"/>
                </a:solidFill>
              </a:rPr>
              <a:t>Good</a:t>
            </a:r>
            <a:r>
              <a:rPr lang="en"/>
              <a:t> Reviews</a:t>
            </a:r>
            <a:endParaRPr/>
          </a:p>
        </p:txBody>
      </p:sp>
      <p:sp>
        <p:nvSpPr>
          <p:cNvPr id="429" name="Google Shape;429;p47"/>
          <p:cNvSpPr txBox="1"/>
          <p:nvPr>
            <p:ph idx="2" type="body"/>
          </p:nvPr>
        </p:nvSpPr>
        <p:spPr>
          <a:xfrm>
            <a:off x="3377849" y="4138025"/>
            <a:ext cx="2974800" cy="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/>
              <a:t>Silhouette Score = 0.0118</a:t>
            </a:r>
            <a:endParaRPr sz="2300"/>
          </a:p>
        </p:txBody>
      </p:sp>
      <p:sp>
        <p:nvSpPr>
          <p:cNvPr id="430" name="Google Shape;430;p47"/>
          <p:cNvSpPr txBox="1"/>
          <p:nvPr>
            <p:ph idx="3" type="subTitle"/>
          </p:nvPr>
        </p:nvSpPr>
        <p:spPr>
          <a:xfrm>
            <a:off x="1040400" y="2078175"/>
            <a:ext cx="297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7"/>
          <p:cNvSpPr txBox="1"/>
          <p:nvPr>
            <p:ph idx="4" type="subTitle"/>
          </p:nvPr>
        </p:nvSpPr>
        <p:spPr>
          <a:xfrm>
            <a:off x="5131800" y="2078175"/>
            <a:ext cx="297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109663"/>
            <a:ext cx="59626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3 - Data Source</a:t>
            </a:r>
            <a:endParaRPr/>
          </a:p>
        </p:txBody>
      </p:sp>
      <p:sp>
        <p:nvSpPr>
          <p:cNvPr id="438" name="Google Shape;438;p48"/>
          <p:cNvSpPr txBox="1"/>
          <p:nvPr>
            <p:ph idx="2" type="body"/>
          </p:nvPr>
        </p:nvSpPr>
        <p:spPr>
          <a:xfrm>
            <a:off x="1204250" y="1437150"/>
            <a:ext cx="6941400" cy="20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Description: Amazon Product Data - Music Instruments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Creator: Julian McAuley, UCSD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Link: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https://jmcauley.ucsd.edu/data/amazon/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0050" y="247600"/>
            <a:ext cx="35976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212300" y="1056825"/>
            <a:ext cx="3597600" cy="23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Products from Amazon Music Instrument Site：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Strings (Guitar Family)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Brass (</a:t>
            </a:r>
            <a:r>
              <a:rPr lang="en" sz="1800"/>
              <a:t>Saxophones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Percussion (Drums)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Woodwinds (Clarinet)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Vocal (Microphones)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Accessories (Cables)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800" y="867524"/>
            <a:ext cx="4353127" cy="26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800" y="3761325"/>
            <a:ext cx="4353127" cy="6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713225" y="2132100"/>
            <a:ext cx="2232300" cy="564900"/>
          </a:xfrm>
          <a:prstGeom prst="trapezoid">
            <a:avLst>
              <a:gd fmla="val 1591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6198425" y="2132100"/>
            <a:ext cx="2232300" cy="564900"/>
          </a:xfrm>
          <a:prstGeom prst="trapezoid">
            <a:avLst>
              <a:gd fmla="val 1591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>
            <a:off x="3496563" y="2132100"/>
            <a:ext cx="2232300" cy="564900"/>
          </a:xfrm>
          <a:prstGeom prst="trapezoid">
            <a:avLst>
              <a:gd fmla="val 15912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1" type="subTitle"/>
          </p:nvPr>
        </p:nvSpPr>
        <p:spPr>
          <a:xfrm>
            <a:off x="806975" y="2132100"/>
            <a:ext cx="204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EDA</a:t>
            </a:r>
            <a:endParaRPr/>
          </a:p>
        </p:txBody>
      </p:sp>
      <p:sp>
        <p:nvSpPr>
          <p:cNvPr id="242" name="Google Shape;242;p31"/>
          <p:cNvSpPr txBox="1"/>
          <p:nvPr>
            <p:ph type="title"/>
          </p:nvPr>
        </p:nvSpPr>
        <p:spPr>
          <a:xfrm>
            <a:off x="713250" y="539500"/>
            <a:ext cx="7717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of the Analysis</a:t>
            </a:r>
            <a:endParaRPr/>
          </a:p>
        </p:txBody>
      </p:sp>
      <p:sp>
        <p:nvSpPr>
          <p:cNvPr id="243" name="Google Shape;243;p31"/>
          <p:cNvSpPr txBox="1"/>
          <p:nvPr>
            <p:ph idx="3" type="subTitle"/>
          </p:nvPr>
        </p:nvSpPr>
        <p:spPr>
          <a:xfrm>
            <a:off x="3549579" y="2132100"/>
            <a:ext cx="204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</a:t>
            </a:r>
            <a:endParaRPr/>
          </a:p>
        </p:txBody>
      </p:sp>
      <p:sp>
        <p:nvSpPr>
          <p:cNvPr id="244" name="Google Shape;244;p31"/>
          <p:cNvSpPr txBox="1"/>
          <p:nvPr>
            <p:ph idx="5" type="subTitle"/>
          </p:nvPr>
        </p:nvSpPr>
        <p:spPr>
          <a:xfrm>
            <a:off x="6292183" y="2132100"/>
            <a:ext cx="20448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245" name="Google Shape;245;p31"/>
          <p:cNvSpPr txBox="1"/>
          <p:nvPr>
            <p:ph idx="4294967295" type="body"/>
          </p:nvPr>
        </p:nvSpPr>
        <p:spPr>
          <a:xfrm>
            <a:off x="678175" y="2358050"/>
            <a:ext cx="2442600" cy="23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Pandas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Numpy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Seaborn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31"/>
          <p:cNvGrpSpPr/>
          <p:nvPr/>
        </p:nvGrpSpPr>
        <p:grpSpPr>
          <a:xfrm>
            <a:off x="1426565" y="1443000"/>
            <a:ext cx="607661" cy="483398"/>
            <a:chOff x="3357325" y="2093500"/>
            <a:chExt cx="311525" cy="322825"/>
          </a:xfrm>
        </p:grpSpPr>
        <p:sp>
          <p:nvSpPr>
            <p:cNvPr id="247" name="Google Shape;247;p31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0" name="Google Shape;250;p31"/>
          <p:cNvSpPr/>
          <p:nvPr/>
        </p:nvSpPr>
        <p:spPr>
          <a:xfrm>
            <a:off x="4233427" y="1387450"/>
            <a:ext cx="677110" cy="594499"/>
          </a:xfrm>
          <a:custGeom>
            <a:rect b="b" l="l" r="r" t="t"/>
            <a:pathLst>
              <a:path extrusionOk="0"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31"/>
          <p:cNvGrpSpPr/>
          <p:nvPr/>
        </p:nvGrpSpPr>
        <p:grpSpPr>
          <a:xfrm>
            <a:off x="7013606" y="1442997"/>
            <a:ext cx="517307" cy="564900"/>
            <a:chOff x="-48233050" y="3569725"/>
            <a:chExt cx="252050" cy="299475"/>
          </a:xfrm>
        </p:grpSpPr>
        <p:sp>
          <p:nvSpPr>
            <p:cNvPr id="252" name="Google Shape;252;p31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31"/>
          <p:cNvSpPr txBox="1"/>
          <p:nvPr>
            <p:ph idx="4294967295" type="body"/>
          </p:nvPr>
        </p:nvSpPr>
        <p:spPr>
          <a:xfrm>
            <a:off x="3391425" y="2358050"/>
            <a:ext cx="2442600" cy="23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Text Cleaning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Punctuation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Stopwords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Lemmatization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Tokenization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Preprocessing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</a:rPr>
              <a:t>TF-IDF 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400">
                <a:solidFill>
                  <a:schemeClr val="lt1"/>
                </a:solidFill>
              </a:rPr>
              <a:t>PCA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 txBox="1"/>
          <p:nvPr>
            <p:ph idx="4294967295" type="body"/>
          </p:nvPr>
        </p:nvSpPr>
        <p:spPr>
          <a:xfrm>
            <a:off x="6104675" y="2308025"/>
            <a:ext cx="2442600" cy="23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PCA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Topic Modeling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LDA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NMF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713225" y="539500"/>
            <a:ext cx="8119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Amazon Reviews 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713225" y="1278275"/>
            <a:ext cx="7717500" cy="3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Source: </a:t>
            </a:r>
            <a:r>
              <a:rPr lang="en" sz="2400"/>
              <a:t>UCSD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Features: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Data Size</a:t>
            </a:r>
            <a:r>
              <a:rPr b="1" lang="en" sz="2400"/>
              <a:t>: n = 10,261 reviews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t/>
            </a:r>
            <a:endParaRPr sz="2000"/>
          </a:p>
        </p:txBody>
      </p:sp>
      <p:grpSp>
        <p:nvGrpSpPr>
          <p:cNvPr id="263" name="Google Shape;263;p32"/>
          <p:cNvGrpSpPr/>
          <p:nvPr/>
        </p:nvGrpSpPr>
        <p:grpSpPr>
          <a:xfrm>
            <a:off x="1192053" y="2181090"/>
            <a:ext cx="5507552" cy="883139"/>
            <a:chOff x="2144553" y="2608915"/>
            <a:chExt cx="5507552" cy="883139"/>
          </a:xfrm>
        </p:grpSpPr>
        <p:grpSp>
          <p:nvGrpSpPr>
            <p:cNvPr id="264" name="Google Shape;264;p32"/>
            <p:cNvGrpSpPr/>
            <p:nvPr/>
          </p:nvGrpSpPr>
          <p:grpSpPr>
            <a:xfrm>
              <a:off x="2144553" y="2608915"/>
              <a:ext cx="5507552" cy="418339"/>
              <a:chOff x="1593000" y="2322568"/>
              <a:chExt cx="5957975" cy="643500"/>
            </a:xfrm>
          </p:grpSpPr>
          <p:sp>
            <p:nvSpPr>
              <p:cNvPr id="265" name="Google Shape;265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General Information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9" name="Google Shape;269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B02C20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E691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01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71" name="Google Shape;271;p32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794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72A1E"/>
                  </a:buClr>
                  <a:buSzPts val="800"/>
                  <a:buFont typeface="Roboto"/>
                  <a:buChar char="●"/>
                </a:pPr>
                <a:r>
                  <a:rPr lang="en" sz="800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ReviewerID </a:t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794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72A1E"/>
                  </a:buClr>
                  <a:buSzPts val="800"/>
                  <a:buFont typeface="Roboto"/>
                  <a:buChar char="●"/>
                </a:pPr>
                <a:r>
                  <a:rPr lang="en" sz="800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ProductID</a:t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794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72A1E"/>
                  </a:buClr>
                  <a:buSzPts val="800"/>
                  <a:buFont typeface="Roboto"/>
                  <a:buChar char="●"/>
                </a:pPr>
                <a:r>
                  <a:rPr lang="en" sz="800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Reviewer Name</a:t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2" name="Google Shape;272;p32"/>
            <p:cNvGrpSpPr/>
            <p:nvPr/>
          </p:nvGrpSpPr>
          <p:grpSpPr>
            <a:xfrm>
              <a:off x="2144553" y="3073715"/>
              <a:ext cx="5507552" cy="418339"/>
              <a:chOff x="1593000" y="2322568"/>
              <a:chExt cx="5957975" cy="643500"/>
            </a:xfrm>
          </p:grpSpPr>
          <p:sp>
            <p:nvSpPr>
              <p:cNvPr id="273" name="Google Shape;273;p32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2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A72A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2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Review Text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7" name="Google Shape;277;p32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B02C20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2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E691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02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4387837" y="2323737"/>
                <a:ext cx="17538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794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72A1E"/>
                  </a:buClr>
                  <a:buSzPts val="800"/>
                  <a:buFont typeface="Roboto"/>
                  <a:buChar char="●"/>
                </a:pPr>
                <a:r>
                  <a:rPr lang="en" sz="800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Review Summary</a:t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794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72A1E"/>
                  </a:buClr>
                  <a:buSzPts val="800"/>
                  <a:buFont typeface="Roboto"/>
                  <a:buChar char="●"/>
                </a:pPr>
                <a:r>
                  <a:rPr lang="en" sz="800">
                    <a:solidFill>
                      <a:srgbClr val="A72A1E"/>
                    </a:solidFill>
                    <a:latin typeface="Roboto"/>
                    <a:ea typeface="Roboto"/>
                    <a:cs typeface="Roboto"/>
                    <a:sym typeface="Roboto"/>
                  </a:rPr>
                  <a:t>Review Details</a:t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0" name="Google Shape;280;p32"/>
          <p:cNvGrpSpPr/>
          <p:nvPr/>
        </p:nvGrpSpPr>
        <p:grpSpPr>
          <a:xfrm>
            <a:off x="1192053" y="3110690"/>
            <a:ext cx="5507552" cy="418339"/>
            <a:chOff x="1593000" y="2322568"/>
            <a:chExt cx="5957975" cy="643500"/>
          </a:xfrm>
        </p:grpSpPr>
        <p:sp>
          <p:nvSpPr>
            <p:cNvPr id="281" name="Google Shape;281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Review Rating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Rating ( 1 - 5 stars)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Helpfulness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8" name="Google Shape;288;p32"/>
          <p:cNvGrpSpPr/>
          <p:nvPr/>
        </p:nvGrpSpPr>
        <p:grpSpPr>
          <a:xfrm>
            <a:off x="1192053" y="3575490"/>
            <a:ext cx="5507552" cy="418339"/>
            <a:chOff x="1593000" y="2322568"/>
            <a:chExt cx="5957975" cy="643500"/>
          </a:xfrm>
        </p:grpSpPr>
        <p:sp>
          <p:nvSpPr>
            <p:cNvPr id="289" name="Google Shape;289;p3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Review Time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Timestamp of the Review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713225" y="539500"/>
            <a:ext cx="8119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Review Distribution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450" y="1159225"/>
            <a:ext cx="5809100" cy="37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>
            <p:ph type="title"/>
          </p:nvPr>
        </p:nvSpPr>
        <p:spPr>
          <a:xfrm>
            <a:off x="713225" y="539500"/>
            <a:ext cx="8119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review good/bad?</a:t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700" y="1161825"/>
            <a:ext cx="5814525" cy="37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/>
          <p:nvPr/>
        </p:nvSpPr>
        <p:spPr>
          <a:xfrm>
            <a:off x="3949875" y="1619950"/>
            <a:ext cx="2624700" cy="28563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Good Review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2130600" y="1619950"/>
            <a:ext cx="1754700" cy="28407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Bad Review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type="title"/>
          </p:nvPr>
        </p:nvSpPr>
        <p:spPr>
          <a:xfrm>
            <a:off x="713225" y="539500"/>
            <a:ext cx="8119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review </a:t>
            </a:r>
            <a:r>
              <a:rPr b="1" lang="en" u="sng">
                <a:solidFill>
                  <a:srgbClr val="93C47D"/>
                </a:solidFill>
              </a:rPr>
              <a:t>good</a:t>
            </a:r>
            <a:r>
              <a:rPr lang="en"/>
              <a:t>? (Tri-grams 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5" y="1179050"/>
            <a:ext cx="7066702" cy="34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7274175" y="1646325"/>
            <a:ext cx="1710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Price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Quality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Brand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Sound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Instrument</a:t>
            </a:r>
            <a:endParaRPr b="1" sz="15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Guitar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Amplifier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612375" y="539500"/>
            <a:ext cx="8229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review </a:t>
            </a:r>
            <a:r>
              <a:rPr b="1" lang="en" u="sng">
                <a:solidFill>
                  <a:srgbClr val="E06666"/>
                </a:solidFill>
              </a:rPr>
              <a:t>bad</a:t>
            </a:r>
            <a:r>
              <a:rPr lang="en"/>
              <a:t>?  (Tri-grams 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0" y="1258975"/>
            <a:ext cx="7195677" cy="34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/>
        </p:nvSpPr>
        <p:spPr>
          <a:xfrm>
            <a:off x="7306350" y="1603300"/>
            <a:ext cx="1837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Competitor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Sound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Quality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b="1" lang="en" sz="1500">
                <a:solidFill>
                  <a:schemeClr val="lt1"/>
                </a:solidFill>
              </a:rPr>
              <a:t>Instrument</a:t>
            </a:r>
            <a:endParaRPr b="1" sz="15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</a:pPr>
            <a:r>
              <a:rPr lang="en" sz="1200">
                <a:solidFill>
                  <a:schemeClr val="lt1"/>
                </a:solidFill>
              </a:rPr>
              <a:t>Capo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</a:pPr>
            <a:r>
              <a:rPr lang="en" sz="1200">
                <a:solidFill>
                  <a:schemeClr val="lt1"/>
                </a:solidFill>
              </a:rPr>
              <a:t>Recording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LcPeriod"/>
            </a:pPr>
            <a:r>
              <a:rPr lang="en" sz="1200">
                <a:solidFill>
                  <a:schemeClr val="lt1"/>
                </a:solidFill>
              </a:rPr>
              <a:t>Cables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ssical Music by Slidesgo">
  <a:themeElements>
    <a:clrScheme name="Simple Light">
      <a:dk1>
        <a:srgbClr val="000000"/>
      </a:dk1>
      <a:lt1>
        <a:srgbClr val="FFFFFF"/>
      </a:lt1>
      <a:dk2>
        <a:srgbClr val="413F50"/>
      </a:dk2>
      <a:lt2>
        <a:srgbClr val="E89702"/>
      </a:lt2>
      <a:accent1>
        <a:srgbClr val="E8A7A6"/>
      </a:accent1>
      <a:accent2>
        <a:srgbClr val="F2E9D8"/>
      </a:accent2>
      <a:accent3>
        <a:srgbClr val="CA5F29"/>
      </a:accent3>
      <a:accent4>
        <a:srgbClr val="FFAB40"/>
      </a:accent4>
      <a:accent5>
        <a:srgbClr val="F2E9D8"/>
      </a:accent5>
      <a:accent6>
        <a:srgbClr val="EEFF41"/>
      </a:accent6>
      <a:hlink>
        <a:srgbClr val="F2E9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